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7" r:id="rId2"/>
  </p:sldIdLst>
  <p:sldSz cx="7772400" cy="100584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448" userDrawn="1">
          <p15:clr>
            <a:srgbClr val="A4A3A4"/>
          </p15:clr>
        </p15:guide>
        <p15:guide id="2" orient="horz"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06" autoAdjust="0"/>
    <p:restoredTop sz="94660"/>
  </p:normalViewPr>
  <p:slideViewPr>
    <p:cSldViewPr>
      <p:cViewPr varScale="1">
        <p:scale>
          <a:sx n="51" d="100"/>
          <a:sy n="51" d="100"/>
        </p:scale>
        <p:origin x="1623" y="39"/>
      </p:cViewPr>
      <p:guideLst>
        <p:guide pos="2448"/>
        <p:guide orient="horz" pos="3168"/>
      </p:guideLst>
    </p:cSldViewPr>
  </p:slideViewPr>
  <p:notesTextViewPr>
    <p:cViewPr>
      <p:scale>
        <a:sx n="1" d="1"/>
        <a:sy n="1" d="1"/>
      </p:scale>
      <p:origin x="0" y="0"/>
    </p:cViewPr>
  </p:notesTextViewPr>
  <p:notesViewPr>
    <p:cSldViewPr showGuides="1">
      <p:cViewPr varScale="1">
        <p:scale>
          <a:sx n="62" d="100"/>
          <a:sy n="62" d="100"/>
        </p:scale>
        <p:origin x="198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AAA1FAB4-6D67-4D9A-8B9F-E4530F6DE81E}" type="datetimeFigureOut">
              <a:rPr lang="en-US" smtClean="0"/>
              <a:t>5/15/2014</a:t>
            </a:fld>
            <a:endParaRPr lang="en-US"/>
          </a:p>
        </p:txBody>
      </p:sp>
      <p:sp>
        <p:nvSpPr>
          <p:cNvPr id="4" name="Footer Placeholder 3"/>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877907D8-5914-4663-929A-4C8E5FFDEBBB}" type="slidenum">
              <a:rPr lang="en-US" smtClean="0"/>
              <a:t>‹#›</a:t>
            </a:fld>
            <a:endParaRPr lang="en-US"/>
          </a:p>
        </p:txBody>
      </p:sp>
    </p:spTree>
    <p:extLst>
      <p:ext uri="{BB962C8B-B14F-4D97-AF65-F5344CB8AC3E}">
        <p14:creationId xmlns:p14="http://schemas.microsoft.com/office/powerpoint/2010/main" val="407727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725"/>
          </a:xfrm>
          <a:prstGeom prst="rect">
            <a:avLst/>
          </a:prstGeom>
        </p:spPr>
        <p:txBody>
          <a:bodyPr vert="horz" lIns="91440" tIns="45720" rIns="91440" bIns="45720" rtlCol="0"/>
          <a:lstStyle>
            <a:lvl1pPr algn="r">
              <a:defRPr sz="1200"/>
            </a:lvl1pPr>
          </a:lstStyle>
          <a:p>
            <a:fld id="{085F4EFC-11B2-408A-A3EB-619432DF2FB3}" type="datetimeFigureOut">
              <a:rPr lang="en-US" smtClean="0"/>
              <a:t>5/15/2014</a:t>
            </a:fld>
            <a:endParaRPr lang="en-US"/>
          </a:p>
        </p:txBody>
      </p:sp>
      <p:sp>
        <p:nvSpPr>
          <p:cNvPr id="4" name="Slide Image Placeholder 3"/>
          <p:cNvSpPr>
            <a:spLocks noGrp="1" noRot="1" noChangeAspect="1"/>
          </p:cNvSpPr>
          <p:nvPr>
            <p:ph type="sldImg" idx="2"/>
          </p:nvPr>
        </p:nvSpPr>
        <p:spPr>
          <a:xfrm>
            <a:off x="2214563" y="1163638"/>
            <a:ext cx="2428875"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513"/>
            <a:ext cx="5486400" cy="31448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7138"/>
            <a:ext cx="2971800" cy="466725"/>
          </a:xfrm>
          <a:prstGeom prst="rect">
            <a:avLst/>
          </a:prstGeom>
        </p:spPr>
        <p:txBody>
          <a:bodyPr vert="horz" lIns="91440" tIns="45720" rIns="91440" bIns="45720" rtlCol="0" anchor="b"/>
          <a:lstStyle>
            <a:lvl1pPr algn="r">
              <a:defRPr sz="1200"/>
            </a:lvl1pPr>
          </a:lstStyle>
          <a:p>
            <a:fld id="{037336D3-8344-4427-A975-48AA68DBEEBD}" type="slidenum">
              <a:rPr lang="en-US" smtClean="0"/>
              <a:t>‹#›</a:t>
            </a:fld>
            <a:endParaRPr lang="en-US"/>
          </a:p>
        </p:txBody>
      </p:sp>
    </p:spTree>
    <p:extLst>
      <p:ext uri="{BB962C8B-B14F-4D97-AF65-F5344CB8AC3E}">
        <p14:creationId xmlns:p14="http://schemas.microsoft.com/office/powerpoint/2010/main" val="1934572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 first sample business card,</a:t>
            </a:r>
            <a:r>
              <a:rPr lang="en-US" baseline="0" dirty="0" smtClean="0"/>
              <a:t> replace the content with your own. To change the logo, select the picture “replace with LOGO” and choose Change Picture on the Picture Tools Format tab. Or, if you'd rather start from a clean slate, press the New Slide button on the Home tab to insert a new page. Now enter your text in the empty placeholders and add your logo using Insert Picture.</a:t>
            </a:r>
            <a:endParaRPr lang="en-US" dirty="0"/>
          </a:p>
        </p:txBody>
      </p:sp>
      <p:sp>
        <p:nvSpPr>
          <p:cNvPr id="4" name="Slide Number Placeholder 3"/>
          <p:cNvSpPr>
            <a:spLocks noGrp="1"/>
          </p:cNvSpPr>
          <p:nvPr>
            <p:ph type="sldNum" sz="quarter" idx="10"/>
          </p:nvPr>
        </p:nvSpPr>
        <p:spPr/>
        <p:txBody>
          <a:bodyPr/>
          <a:lstStyle/>
          <a:p>
            <a:fld id="{037336D3-8344-4427-A975-48AA68DBEEBD}" type="slidenum">
              <a:rPr lang="en-US" smtClean="0"/>
              <a:t>1</a:t>
            </a:fld>
            <a:endParaRPr lang="en-US"/>
          </a:p>
        </p:txBody>
      </p:sp>
    </p:spTree>
    <p:extLst>
      <p:ext uri="{BB962C8B-B14F-4D97-AF65-F5344CB8AC3E}">
        <p14:creationId xmlns:p14="http://schemas.microsoft.com/office/powerpoint/2010/main" val="1364799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usiness Cards 10-up">
    <p:spTree>
      <p:nvGrpSpPr>
        <p:cNvPr id="1" name=""/>
        <p:cNvGrpSpPr/>
        <p:nvPr/>
      </p:nvGrpSpPr>
      <p:grpSpPr>
        <a:xfrm>
          <a:off x="0" y="0"/>
          <a:ext cx="0" cy="0"/>
          <a:chOff x="0" y="0"/>
          <a:chExt cx="0" cy="0"/>
        </a:xfrm>
      </p:grpSpPr>
      <p:sp>
        <p:nvSpPr>
          <p:cNvPr id="20" name="Text Placeholder 19"/>
          <p:cNvSpPr>
            <a:spLocks noGrp="1"/>
          </p:cNvSpPr>
          <p:nvPr>
            <p:ph type="body" sz="quarter" idx="10" hasCustomPrompt="1"/>
          </p:nvPr>
        </p:nvSpPr>
        <p:spPr>
          <a:xfrm>
            <a:off x="914400" y="635790"/>
            <a:ext cx="1905000" cy="185282"/>
          </a:xfrm>
        </p:spPr>
        <p:txBody>
          <a:bodyPr lIns="0" tIns="0" rIns="0" bIns="0" anchor="t">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2" name="Text Placeholder 21"/>
          <p:cNvSpPr>
            <a:spLocks noGrp="1"/>
          </p:cNvSpPr>
          <p:nvPr>
            <p:ph type="body" sz="quarter" idx="11" hasCustomPrompt="1"/>
          </p:nvPr>
        </p:nvSpPr>
        <p:spPr>
          <a:xfrm>
            <a:off x="914400" y="816875"/>
            <a:ext cx="1901536" cy="140384"/>
          </a:xfrm>
        </p:spPr>
        <p:txBody>
          <a:bodyPr lIns="0" tIns="0" rIns="0" bIns="0" anchor="t">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12" name="Text Placeholder 31"/>
          <p:cNvSpPr>
            <a:spLocks noGrp="1"/>
          </p:cNvSpPr>
          <p:nvPr>
            <p:ph type="body" sz="quarter" idx="80" hasCustomPrompt="1"/>
          </p:nvPr>
        </p:nvSpPr>
        <p:spPr>
          <a:xfrm>
            <a:off x="914400" y="1524408"/>
            <a:ext cx="2743200" cy="140081"/>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32" name="Text Placeholder 31"/>
          <p:cNvSpPr>
            <a:spLocks noGrp="1"/>
          </p:cNvSpPr>
          <p:nvPr>
            <p:ph type="body" sz="quarter" idx="16" hasCustomPrompt="1"/>
          </p:nvPr>
        </p:nvSpPr>
        <p:spPr>
          <a:xfrm>
            <a:off x="914400" y="1666459"/>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4" name="Text Placeholder 23"/>
          <p:cNvSpPr>
            <a:spLocks noGrp="1"/>
          </p:cNvSpPr>
          <p:nvPr>
            <p:ph type="body" sz="quarter" idx="12" hasCustomPrompt="1"/>
          </p:nvPr>
        </p:nvSpPr>
        <p:spPr>
          <a:xfrm>
            <a:off x="914398" y="1908949"/>
            <a:ext cx="228602" cy="128016"/>
          </a:xfrm>
        </p:spPr>
        <p:txBody>
          <a:bodyPr lIns="0" tIns="0" rIns="0" bIns="0" anchor="t">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125" name="Text Placeholder 23"/>
          <p:cNvSpPr>
            <a:spLocks noGrp="1"/>
          </p:cNvSpPr>
          <p:nvPr>
            <p:ph type="body" sz="quarter" idx="82" hasCustomPrompt="1"/>
          </p:nvPr>
        </p:nvSpPr>
        <p:spPr>
          <a:xfrm>
            <a:off x="1154540" y="1892647"/>
            <a:ext cx="762000" cy="128016"/>
          </a:xfrm>
        </p:spPr>
        <p:txBody>
          <a:bodyPr lIns="0" tIns="0" rIns="0" bIns="0" anchor="t">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113" name="Text Placeholder 23"/>
          <p:cNvSpPr>
            <a:spLocks noGrp="1"/>
          </p:cNvSpPr>
          <p:nvPr>
            <p:ph type="body" sz="quarter" idx="81" hasCustomPrompt="1"/>
          </p:nvPr>
        </p:nvSpPr>
        <p:spPr>
          <a:xfrm>
            <a:off x="1913655" y="1908949"/>
            <a:ext cx="310327" cy="128016"/>
          </a:xfrm>
        </p:spPr>
        <p:txBody>
          <a:bodyPr lIns="0" tIns="0" rIns="0" bIns="0" anchor="t">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137" name="Text Placeholder 23"/>
          <p:cNvSpPr>
            <a:spLocks noGrp="1"/>
          </p:cNvSpPr>
          <p:nvPr>
            <p:ph type="body" sz="quarter" idx="83" hasCustomPrompt="1"/>
          </p:nvPr>
        </p:nvSpPr>
        <p:spPr>
          <a:xfrm>
            <a:off x="2245793" y="1892647"/>
            <a:ext cx="1411807" cy="128016"/>
          </a:xfrm>
        </p:spPr>
        <p:txBody>
          <a:bodyPr lIns="0" tIns="0" rIns="0" bIns="0" anchor="t">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8" name="Text Placeholder 27"/>
          <p:cNvSpPr>
            <a:spLocks noGrp="1"/>
          </p:cNvSpPr>
          <p:nvPr>
            <p:ph type="body" sz="quarter" idx="14" hasCustomPrompt="1"/>
          </p:nvPr>
        </p:nvSpPr>
        <p:spPr>
          <a:xfrm>
            <a:off x="914400" y="2016185"/>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148" name="Text Placeholder 27"/>
          <p:cNvSpPr>
            <a:spLocks noGrp="1"/>
          </p:cNvSpPr>
          <p:nvPr>
            <p:ph type="body" sz="quarter" idx="84" hasCustomPrompt="1"/>
          </p:nvPr>
        </p:nvSpPr>
        <p:spPr>
          <a:xfrm>
            <a:off x="1184580" y="2019939"/>
            <a:ext cx="2473020" cy="128016"/>
          </a:xfrm>
        </p:spPr>
        <p:txBody>
          <a:bodyPr lIns="0" tIns="0" rIns="0" bIns="0" anchor="t">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69" name="Text Placeholder 19"/>
          <p:cNvSpPr>
            <a:spLocks noGrp="1"/>
          </p:cNvSpPr>
          <p:nvPr>
            <p:ph type="body" sz="quarter" idx="85" hasCustomPrompt="1"/>
          </p:nvPr>
        </p:nvSpPr>
        <p:spPr>
          <a:xfrm>
            <a:off x="914400" y="24842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70" name="Text Placeholder 21"/>
          <p:cNvSpPr>
            <a:spLocks noGrp="1"/>
          </p:cNvSpPr>
          <p:nvPr>
            <p:ph type="body" sz="quarter" idx="86" hasCustomPrompt="1"/>
          </p:nvPr>
        </p:nvSpPr>
        <p:spPr>
          <a:xfrm>
            <a:off x="914400" y="26550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71" name="Text Placeholder 31"/>
          <p:cNvSpPr>
            <a:spLocks noGrp="1"/>
          </p:cNvSpPr>
          <p:nvPr>
            <p:ph type="body" sz="quarter" idx="87" hasCustomPrompt="1"/>
          </p:nvPr>
        </p:nvSpPr>
        <p:spPr>
          <a:xfrm>
            <a:off x="914400" y="3356427"/>
            <a:ext cx="2743200" cy="128016"/>
          </a:xfrm>
        </p:spPr>
        <p:txBody>
          <a:bodyPr lIns="0" tIns="0" rIns="0" bIns="0">
            <a:noAutofit/>
          </a:bodyPr>
          <a:lstStyle>
            <a:lvl1pPr marL="0" indent="0">
              <a:lnSpc>
                <a:spcPct val="80000"/>
              </a:lnSpc>
              <a:spcBef>
                <a:spcPts val="0"/>
              </a:spcBef>
              <a:buNone/>
              <a:defRPr sz="900" b="1" baseline="0">
                <a:solidFill>
                  <a:schemeClr val="tx1">
                    <a:lumMod val="65000"/>
                    <a:lumOff val="35000"/>
                  </a:schemeClr>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72" name="Text Placeholder 31"/>
          <p:cNvSpPr>
            <a:spLocks noGrp="1"/>
          </p:cNvSpPr>
          <p:nvPr>
            <p:ph type="body" sz="quarter" idx="88" hasCustomPrompt="1"/>
          </p:nvPr>
        </p:nvSpPr>
        <p:spPr>
          <a:xfrm>
            <a:off x="914400" y="3498477"/>
            <a:ext cx="2743200" cy="128016"/>
          </a:xfrm>
        </p:spPr>
        <p:txBody>
          <a:bodyPr lIns="0" tIns="0" rIns="0" bIns="0">
            <a:noAutofit/>
          </a:bodyPr>
          <a:lstStyle>
            <a:lvl1pPr marL="0" indent="0">
              <a:lnSpc>
                <a:spcPct val="80000"/>
              </a:lnSpc>
              <a:spcBef>
                <a:spcPts val="0"/>
              </a:spcBef>
              <a:buNone/>
              <a:defRPr sz="900">
                <a:solidFill>
                  <a:schemeClr val="tx1">
                    <a:lumMod val="65000"/>
                    <a:lumOff val="35000"/>
                  </a:schemeClr>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73" name="Text Placeholder 23"/>
          <p:cNvSpPr>
            <a:spLocks noGrp="1"/>
          </p:cNvSpPr>
          <p:nvPr>
            <p:ph type="body" sz="quarter" idx="89" hasCustomPrompt="1"/>
          </p:nvPr>
        </p:nvSpPr>
        <p:spPr>
          <a:xfrm>
            <a:off x="914398" y="37433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174" name="Text Placeholder 23"/>
          <p:cNvSpPr>
            <a:spLocks noGrp="1"/>
          </p:cNvSpPr>
          <p:nvPr>
            <p:ph type="body" sz="quarter" idx="90" hasCustomPrompt="1"/>
          </p:nvPr>
        </p:nvSpPr>
        <p:spPr>
          <a:xfrm>
            <a:off x="1154540" y="3731808"/>
            <a:ext cx="76200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175" name="Text Placeholder 23"/>
          <p:cNvSpPr>
            <a:spLocks noGrp="1"/>
          </p:cNvSpPr>
          <p:nvPr>
            <p:ph type="body" sz="quarter" idx="91" hasCustomPrompt="1"/>
          </p:nvPr>
        </p:nvSpPr>
        <p:spPr>
          <a:xfrm>
            <a:off x="1913655" y="37433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176" name="Text Placeholder 23"/>
          <p:cNvSpPr>
            <a:spLocks noGrp="1"/>
          </p:cNvSpPr>
          <p:nvPr>
            <p:ph type="body" sz="quarter" idx="92" hasCustomPrompt="1"/>
          </p:nvPr>
        </p:nvSpPr>
        <p:spPr>
          <a:xfrm>
            <a:off x="2238650" y="37318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177" name="Text Placeholder 27"/>
          <p:cNvSpPr>
            <a:spLocks noGrp="1"/>
          </p:cNvSpPr>
          <p:nvPr>
            <p:ph type="body" sz="quarter" idx="93" hasCustomPrompt="1"/>
          </p:nvPr>
        </p:nvSpPr>
        <p:spPr>
          <a:xfrm>
            <a:off x="914400" y="38696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178" name="Text Placeholder 27"/>
          <p:cNvSpPr>
            <a:spLocks noGrp="1"/>
          </p:cNvSpPr>
          <p:nvPr>
            <p:ph type="body" sz="quarter" idx="94" hasCustomPrompt="1"/>
          </p:nvPr>
        </p:nvSpPr>
        <p:spPr>
          <a:xfrm>
            <a:off x="1184580" y="38638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79" name="Text Placeholder 19"/>
          <p:cNvSpPr>
            <a:spLocks noGrp="1"/>
          </p:cNvSpPr>
          <p:nvPr>
            <p:ph type="body" sz="quarter" idx="95" hasCustomPrompt="1"/>
          </p:nvPr>
        </p:nvSpPr>
        <p:spPr>
          <a:xfrm>
            <a:off x="914400" y="4309133"/>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80" name="Text Placeholder 21"/>
          <p:cNvSpPr>
            <a:spLocks noGrp="1"/>
          </p:cNvSpPr>
          <p:nvPr>
            <p:ph type="body" sz="quarter" idx="96" hasCustomPrompt="1"/>
          </p:nvPr>
        </p:nvSpPr>
        <p:spPr>
          <a:xfrm>
            <a:off x="914400" y="4479961"/>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81" name="Text Placeholder 31"/>
          <p:cNvSpPr>
            <a:spLocks noGrp="1"/>
          </p:cNvSpPr>
          <p:nvPr>
            <p:ph type="body" sz="quarter" idx="97" hasCustomPrompt="1"/>
          </p:nvPr>
        </p:nvSpPr>
        <p:spPr>
          <a:xfrm>
            <a:off x="914400" y="5181311"/>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82" name="Text Placeholder 31"/>
          <p:cNvSpPr>
            <a:spLocks noGrp="1"/>
          </p:cNvSpPr>
          <p:nvPr>
            <p:ph type="body" sz="quarter" idx="98" hasCustomPrompt="1"/>
          </p:nvPr>
        </p:nvSpPr>
        <p:spPr>
          <a:xfrm>
            <a:off x="914400" y="5323361"/>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83" name="Text Placeholder 23"/>
          <p:cNvSpPr>
            <a:spLocks noGrp="1"/>
          </p:cNvSpPr>
          <p:nvPr>
            <p:ph type="body" sz="quarter" idx="99" hasCustomPrompt="1"/>
          </p:nvPr>
        </p:nvSpPr>
        <p:spPr>
          <a:xfrm>
            <a:off x="914398" y="5568232"/>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184" name="Text Placeholder 23"/>
          <p:cNvSpPr>
            <a:spLocks noGrp="1"/>
          </p:cNvSpPr>
          <p:nvPr>
            <p:ph type="body" sz="quarter" idx="100" hasCustomPrompt="1"/>
          </p:nvPr>
        </p:nvSpPr>
        <p:spPr>
          <a:xfrm>
            <a:off x="1154540" y="5556692"/>
            <a:ext cx="76200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185" name="Text Placeholder 23"/>
          <p:cNvSpPr>
            <a:spLocks noGrp="1"/>
          </p:cNvSpPr>
          <p:nvPr>
            <p:ph type="body" sz="quarter" idx="101" hasCustomPrompt="1"/>
          </p:nvPr>
        </p:nvSpPr>
        <p:spPr>
          <a:xfrm>
            <a:off x="1913655" y="5568232"/>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186" name="Text Placeholder 23"/>
          <p:cNvSpPr>
            <a:spLocks noGrp="1"/>
          </p:cNvSpPr>
          <p:nvPr>
            <p:ph type="body" sz="quarter" idx="102" hasCustomPrompt="1"/>
          </p:nvPr>
        </p:nvSpPr>
        <p:spPr>
          <a:xfrm>
            <a:off x="2238650" y="5556692"/>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187" name="Text Placeholder 27"/>
          <p:cNvSpPr>
            <a:spLocks noGrp="1"/>
          </p:cNvSpPr>
          <p:nvPr>
            <p:ph type="body" sz="quarter" idx="103" hasCustomPrompt="1"/>
          </p:nvPr>
        </p:nvSpPr>
        <p:spPr>
          <a:xfrm>
            <a:off x="914400" y="5694516"/>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188" name="Text Placeholder 27"/>
          <p:cNvSpPr>
            <a:spLocks noGrp="1"/>
          </p:cNvSpPr>
          <p:nvPr>
            <p:ph type="body" sz="quarter" idx="104" hasCustomPrompt="1"/>
          </p:nvPr>
        </p:nvSpPr>
        <p:spPr>
          <a:xfrm>
            <a:off x="1184580" y="5688746"/>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89" name="Text Placeholder 19"/>
          <p:cNvSpPr>
            <a:spLocks noGrp="1"/>
          </p:cNvSpPr>
          <p:nvPr>
            <p:ph type="body" sz="quarter" idx="105" hasCustomPrompt="1"/>
          </p:nvPr>
        </p:nvSpPr>
        <p:spPr>
          <a:xfrm>
            <a:off x="914400" y="61413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190" name="Text Placeholder 21"/>
          <p:cNvSpPr>
            <a:spLocks noGrp="1"/>
          </p:cNvSpPr>
          <p:nvPr>
            <p:ph type="body" sz="quarter" idx="106" hasCustomPrompt="1"/>
          </p:nvPr>
        </p:nvSpPr>
        <p:spPr>
          <a:xfrm>
            <a:off x="914400" y="63121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191" name="Text Placeholder 31"/>
          <p:cNvSpPr>
            <a:spLocks noGrp="1"/>
          </p:cNvSpPr>
          <p:nvPr>
            <p:ph type="body" sz="quarter" idx="107" hasCustomPrompt="1"/>
          </p:nvPr>
        </p:nvSpPr>
        <p:spPr>
          <a:xfrm>
            <a:off x="914400" y="7013527"/>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192" name="Text Placeholder 31"/>
          <p:cNvSpPr>
            <a:spLocks noGrp="1"/>
          </p:cNvSpPr>
          <p:nvPr>
            <p:ph type="body" sz="quarter" idx="108" hasCustomPrompt="1"/>
          </p:nvPr>
        </p:nvSpPr>
        <p:spPr>
          <a:xfrm>
            <a:off x="914400" y="7155577"/>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193" name="Text Placeholder 23"/>
          <p:cNvSpPr>
            <a:spLocks noGrp="1"/>
          </p:cNvSpPr>
          <p:nvPr>
            <p:ph type="body" sz="quarter" idx="109" hasCustomPrompt="1"/>
          </p:nvPr>
        </p:nvSpPr>
        <p:spPr>
          <a:xfrm>
            <a:off x="914398" y="74004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194" name="Text Placeholder 23"/>
          <p:cNvSpPr>
            <a:spLocks noGrp="1"/>
          </p:cNvSpPr>
          <p:nvPr>
            <p:ph type="body" sz="quarter" idx="110" hasCustomPrompt="1"/>
          </p:nvPr>
        </p:nvSpPr>
        <p:spPr>
          <a:xfrm>
            <a:off x="1154540" y="7388908"/>
            <a:ext cx="76200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195" name="Text Placeholder 23"/>
          <p:cNvSpPr>
            <a:spLocks noGrp="1"/>
          </p:cNvSpPr>
          <p:nvPr>
            <p:ph type="body" sz="quarter" idx="111" hasCustomPrompt="1"/>
          </p:nvPr>
        </p:nvSpPr>
        <p:spPr>
          <a:xfrm>
            <a:off x="1913655" y="74004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196" name="Text Placeholder 23"/>
          <p:cNvSpPr>
            <a:spLocks noGrp="1"/>
          </p:cNvSpPr>
          <p:nvPr>
            <p:ph type="body" sz="quarter" idx="112" hasCustomPrompt="1"/>
          </p:nvPr>
        </p:nvSpPr>
        <p:spPr>
          <a:xfrm>
            <a:off x="2238650" y="73889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197" name="Text Placeholder 27"/>
          <p:cNvSpPr>
            <a:spLocks noGrp="1"/>
          </p:cNvSpPr>
          <p:nvPr>
            <p:ph type="body" sz="quarter" idx="113" hasCustomPrompt="1"/>
          </p:nvPr>
        </p:nvSpPr>
        <p:spPr>
          <a:xfrm>
            <a:off x="914400" y="75267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198" name="Text Placeholder 27"/>
          <p:cNvSpPr>
            <a:spLocks noGrp="1"/>
          </p:cNvSpPr>
          <p:nvPr>
            <p:ph type="body" sz="quarter" idx="114" hasCustomPrompt="1"/>
          </p:nvPr>
        </p:nvSpPr>
        <p:spPr>
          <a:xfrm>
            <a:off x="1184580" y="75209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199" name="Text Placeholder 19"/>
          <p:cNvSpPr>
            <a:spLocks noGrp="1"/>
          </p:cNvSpPr>
          <p:nvPr>
            <p:ph type="body" sz="quarter" idx="115" hasCustomPrompt="1"/>
          </p:nvPr>
        </p:nvSpPr>
        <p:spPr>
          <a:xfrm>
            <a:off x="914400" y="79656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00" name="Text Placeholder 21"/>
          <p:cNvSpPr>
            <a:spLocks noGrp="1"/>
          </p:cNvSpPr>
          <p:nvPr>
            <p:ph type="body" sz="quarter" idx="116" hasCustomPrompt="1"/>
          </p:nvPr>
        </p:nvSpPr>
        <p:spPr>
          <a:xfrm>
            <a:off x="914400" y="81364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01" name="Text Placeholder 31"/>
          <p:cNvSpPr>
            <a:spLocks noGrp="1"/>
          </p:cNvSpPr>
          <p:nvPr>
            <p:ph type="body" sz="quarter" idx="117" hasCustomPrompt="1"/>
          </p:nvPr>
        </p:nvSpPr>
        <p:spPr>
          <a:xfrm>
            <a:off x="914400" y="8837827"/>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02" name="Text Placeholder 31"/>
          <p:cNvSpPr>
            <a:spLocks noGrp="1"/>
          </p:cNvSpPr>
          <p:nvPr>
            <p:ph type="body" sz="quarter" idx="118" hasCustomPrompt="1"/>
          </p:nvPr>
        </p:nvSpPr>
        <p:spPr>
          <a:xfrm>
            <a:off x="914400" y="8979877"/>
            <a:ext cx="2743200" cy="128016"/>
          </a:xfrm>
        </p:spPr>
        <p:txBody>
          <a:bodyPr lIns="0" tIns="0" rIns="0" bIns="0">
            <a:noAutofit/>
          </a:bodyPr>
          <a:lstStyle>
            <a:lvl1pPr marL="0" indent="0">
              <a:lnSpc>
                <a:spcPct val="80000"/>
              </a:lnSpc>
              <a:spcBef>
                <a:spcPts val="0"/>
              </a:spcBef>
              <a:buNone/>
              <a:defRPr sz="900"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03" name="Text Placeholder 23"/>
          <p:cNvSpPr>
            <a:spLocks noGrp="1"/>
          </p:cNvSpPr>
          <p:nvPr>
            <p:ph type="body" sz="quarter" idx="119" hasCustomPrompt="1"/>
          </p:nvPr>
        </p:nvSpPr>
        <p:spPr>
          <a:xfrm>
            <a:off x="914398" y="92247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04" name="Text Placeholder 23"/>
          <p:cNvSpPr>
            <a:spLocks noGrp="1"/>
          </p:cNvSpPr>
          <p:nvPr>
            <p:ph type="body" sz="quarter" idx="120" hasCustomPrompt="1"/>
          </p:nvPr>
        </p:nvSpPr>
        <p:spPr>
          <a:xfrm>
            <a:off x="1154540" y="9213208"/>
            <a:ext cx="76200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05" name="Text Placeholder 23"/>
          <p:cNvSpPr>
            <a:spLocks noGrp="1"/>
          </p:cNvSpPr>
          <p:nvPr>
            <p:ph type="body" sz="quarter" idx="121" hasCustomPrompt="1"/>
          </p:nvPr>
        </p:nvSpPr>
        <p:spPr>
          <a:xfrm>
            <a:off x="1913655" y="92247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06" name="Text Placeholder 23"/>
          <p:cNvSpPr>
            <a:spLocks noGrp="1"/>
          </p:cNvSpPr>
          <p:nvPr>
            <p:ph type="body" sz="quarter" idx="122" hasCustomPrompt="1"/>
          </p:nvPr>
        </p:nvSpPr>
        <p:spPr>
          <a:xfrm>
            <a:off x="2238650" y="92132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07" name="Text Placeholder 27"/>
          <p:cNvSpPr>
            <a:spLocks noGrp="1"/>
          </p:cNvSpPr>
          <p:nvPr>
            <p:ph type="body" sz="quarter" idx="123" hasCustomPrompt="1"/>
          </p:nvPr>
        </p:nvSpPr>
        <p:spPr>
          <a:xfrm>
            <a:off x="914400" y="93510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08" name="Text Placeholder 27"/>
          <p:cNvSpPr>
            <a:spLocks noGrp="1"/>
          </p:cNvSpPr>
          <p:nvPr>
            <p:ph type="body" sz="quarter" idx="124" hasCustomPrompt="1"/>
          </p:nvPr>
        </p:nvSpPr>
        <p:spPr>
          <a:xfrm>
            <a:off x="1184580" y="93452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09" name="Text Placeholder 19"/>
          <p:cNvSpPr>
            <a:spLocks noGrp="1"/>
          </p:cNvSpPr>
          <p:nvPr>
            <p:ph type="body" sz="quarter" idx="125" hasCustomPrompt="1"/>
          </p:nvPr>
        </p:nvSpPr>
        <p:spPr>
          <a:xfrm>
            <a:off x="4114800" y="652231"/>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10" name="Text Placeholder 21"/>
          <p:cNvSpPr>
            <a:spLocks noGrp="1"/>
          </p:cNvSpPr>
          <p:nvPr>
            <p:ph type="body" sz="quarter" idx="126" hasCustomPrompt="1"/>
          </p:nvPr>
        </p:nvSpPr>
        <p:spPr>
          <a:xfrm>
            <a:off x="4114800" y="823059"/>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11" name="Text Placeholder 31"/>
          <p:cNvSpPr>
            <a:spLocks noGrp="1"/>
          </p:cNvSpPr>
          <p:nvPr>
            <p:ph type="body" sz="quarter" idx="127" hasCustomPrompt="1"/>
          </p:nvPr>
        </p:nvSpPr>
        <p:spPr>
          <a:xfrm>
            <a:off x="4114800" y="1524409"/>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12" name="Text Placeholder 31"/>
          <p:cNvSpPr>
            <a:spLocks noGrp="1"/>
          </p:cNvSpPr>
          <p:nvPr>
            <p:ph type="body" sz="quarter" idx="128" hasCustomPrompt="1"/>
          </p:nvPr>
        </p:nvSpPr>
        <p:spPr>
          <a:xfrm>
            <a:off x="4114800" y="1666459"/>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13" name="Text Placeholder 23"/>
          <p:cNvSpPr>
            <a:spLocks noGrp="1"/>
          </p:cNvSpPr>
          <p:nvPr>
            <p:ph type="body" sz="quarter" idx="129" hasCustomPrompt="1"/>
          </p:nvPr>
        </p:nvSpPr>
        <p:spPr>
          <a:xfrm>
            <a:off x="4114798" y="1911330"/>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14" name="Text Placeholder 23"/>
          <p:cNvSpPr>
            <a:spLocks noGrp="1"/>
          </p:cNvSpPr>
          <p:nvPr>
            <p:ph type="body" sz="quarter" idx="130" hasCustomPrompt="1"/>
          </p:nvPr>
        </p:nvSpPr>
        <p:spPr>
          <a:xfrm>
            <a:off x="4354940" y="1899790"/>
            <a:ext cx="76200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15" name="Text Placeholder 23"/>
          <p:cNvSpPr>
            <a:spLocks noGrp="1"/>
          </p:cNvSpPr>
          <p:nvPr>
            <p:ph type="body" sz="quarter" idx="131" hasCustomPrompt="1"/>
          </p:nvPr>
        </p:nvSpPr>
        <p:spPr>
          <a:xfrm>
            <a:off x="5114055" y="1911330"/>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16" name="Text Placeholder 23"/>
          <p:cNvSpPr>
            <a:spLocks noGrp="1"/>
          </p:cNvSpPr>
          <p:nvPr>
            <p:ph type="body" sz="quarter" idx="132" hasCustomPrompt="1"/>
          </p:nvPr>
        </p:nvSpPr>
        <p:spPr>
          <a:xfrm>
            <a:off x="5439050" y="1899790"/>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17" name="Text Placeholder 27"/>
          <p:cNvSpPr>
            <a:spLocks noGrp="1"/>
          </p:cNvSpPr>
          <p:nvPr>
            <p:ph type="body" sz="quarter" idx="133" hasCustomPrompt="1"/>
          </p:nvPr>
        </p:nvSpPr>
        <p:spPr>
          <a:xfrm>
            <a:off x="4114800" y="2037614"/>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18" name="Text Placeholder 27"/>
          <p:cNvSpPr>
            <a:spLocks noGrp="1"/>
          </p:cNvSpPr>
          <p:nvPr>
            <p:ph type="body" sz="quarter" idx="134" hasCustomPrompt="1"/>
          </p:nvPr>
        </p:nvSpPr>
        <p:spPr>
          <a:xfrm>
            <a:off x="4384980" y="2031844"/>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19" name="Text Placeholder 19"/>
          <p:cNvSpPr>
            <a:spLocks noGrp="1"/>
          </p:cNvSpPr>
          <p:nvPr>
            <p:ph type="body" sz="quarter" idx="135" hasCustomPrompt="1"/>
          </p:nvPr>
        </p:nvSpPr>
        <p:spPr>
          <a:xfrm>
            <a:off x="4114800" y="24842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20" name="Text Placeholder 21"/>
          <p:cNvSpPr>
            <a:spLocks noGrp="1"/>
          </p:cNvSpPr>
          <p:nvPr>
            <p:ph type="body" sz="quarter" idx="136" hasCustomPrompt="1"/>
          </p:nvPr>
        </p:nvSpPr>
        <p:spPr>
          <a:xfrm>
            <a:off x="4114800" y="26550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21" name="Text Placeholder 31"/>
          <p:cNvSpPr>
            <a:spLocks noGrp="1"/>
          </p:cNvSpPr>
          <p:nvPr>
            <p:ph type="body" sz="quarter" idx="137" hasCustomPrompt="1"/>
          </p:nvPr>
        </p:nvSpPr>
        <p:spPr>
          <a:xfrm>
            <a:off x="4114800" y="3356427"/>
            <a:ext cx="2743200" cy="128016"/>
          </a:xfrm>
        </p:spPr>
        <p:txBody>
          <a:bodyPr lIns="0" tIns="0" rIns="0" bIns="0">
            <a:noAutofit/>
          </a:bodyPr>
          <a:lstStyle>
            <a:lvl1pPr marL="0" indent="0">
              <a:lnSpc>
                <a:spcPct val="80000"/>
              </a:lnSpc>
              <a:spcBef>
                <a:spcPts val="0"/>
              </a:spcBef>
              <a:buNone/>
              <a:defRPr sz="900" b="1" baseline="0">
                <a:solidFill>
                  <a:schemeClr val="tx1">
                    <a:lumMod val="65000"/>
                    <a:lumOff val="35000"/>
                  </a:schemeClr>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22" name="Text Placeholder 31"/>
          <p:cNvSpPr>
            <a:spLocks noGrp="1"/>
          </p:cNvSpPr>
          <p:nvPr>
            <p:ph type="body" sz="quarter" idx="138" hasCustomPrompt="1"/>
          </p:nvPr>
        </p:nvSpPr>
        <p:spPr>
          <a:xfrm>
            <a:off x="4114800" y="3498477"/>
            <a:ext cx="2743200" cy="128016"/>
          </a:xfrm>
        </p:spPr>
        <p:txBody>
          <a:bodyPr lIns="0" tIns="0" rIns="0" bIns="0">
            <a:noAutofit/>
          </a:bodyPr>
          <a:lstStyle>
            <a:lvl1pPr marL="0" indent="0">
              <a:lnSpc>
                <a:spcPct val="80000"/>
              </a:lnSpc>
              <a:spcBef>
                <a:spcPts val="0"/>
              </a:spcBef>
              <a:buNone/>
              <a:defRPr sz="900">
                <a:solidFill>
                  <a:schemeClr val="tx1">
                    <a:lumMod val="65000"/>
                    <a:lumOff val="35000"/>
                  </a:schemeClr>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23" name="Text Placeholder 23"/>
          <p:cNvSpPr>
            <a:spLocks noGrp="1"/>
          </p:cNvSpPr>
          <p:nvPr>
            <p:ph type="body" sz="quarter" idx="139" hasCustomPrompt="1"/>
          </p:nvPr>
        </p:nvSpPr>
        <p:spPr>
          <a:xfrm>
            <a:off x="4114798" y="37433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24" name="Text Placeholder 23"/>
          <p:cNvSpPr>
            <a:spLocks noGrp="1"/>
          </p:cNvSpPr>
          <p:nvPr>
            <p:ph type="body" sz="quarter" idx="140" hasCustomPrompt="1"/>
          </p:nvPr>
        </p:nvSpPr>
        <p:spPr>
          <a:xfrm>
            <a:off x="4354940" y="3731808"/>
            <a:ext cx="762000" cy="128016"/>
          </a:xfrm>
        </p:spPr>
        <p:txBody>
          <a:bodyPr lIns="0" tIns="0" rIns="0" bIns="0" anchor="ctr">
            <a:noAutofit/>
          </a:bodyPr>
          <a:lstStyle>
            <a:lvl1pPr marL="0" marR="0" indent="0" algn="l" defTabSz="914400" rtl="0" eaLnBrk="1" fontAlgn="auto" latinLnBrk="0" hangingPunct="1">
              <a:lnSpc>
                <a:spcPct val="80000"/>
              </a:lnSpc>
              <a:spcBef>
                <a:spcPts val="0"/>
              </a:spcBef>
              <a:spcAft>
                <a:spcPts val="0"/>
              </a:spcAft>
              <a:buClrTx/>
              <a:buSzTx/>
              <a:buFont typeface="Arial" pitchFamily="34" charset="0"/>
              <a:buNone/>
              <a:tabLst/>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25" name="Text Placeholder 23"/>
          <p:cNvSpPr>
            <a:spLocks noGrp="1"/>
          </p:cNvSpPr>
          <p:nvPr>
            <p:ph type="body" sz="quarter" idx="141" hasCustomPrompt="1"/>
          </p:nvPr>
        </p:nvSpPr>
        <p:spPr>
          <a:xfrm>
            <a:off x="5114055" y="37433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26" name="Text Placeholder 23"/>
          <p:cNvSpPr>
            <a:spLocks noGrp="1"/>
          </p:cNvSpPr>
          <p:nvPr>
            <p:ph type="body" sz="quarter" idx="142" hasCustomPrompt="1"/>
          </p:nvPr>
        </p:nvSpPr>
        <p:spPr>
          <a:xfrm>
            <a:off x="5439050" y="37318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27" name="Text Placeholder 27"/>
          <p:cNvSpPr>
            <a:spLocks noGrp="1"/>
          </p:cNvSpPr>
          <p:nvPr>
            <p:ph type="body" sz="quarter" idx="143" hasCustomPrompt="1"/>
          </p:nvPr>
        </p:nvSpPr>
        <p:spPr>
          <a:xfrm>
            <a:off x="4114800" y="38696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28" name="Text Placeholder 27"/>
          <p:cNvSpPr>
            <a:spLocks noGrp="1"/>
          </p:cNvSpPr>
          <p:nvPr>
            <p:ph type="body" sz="quarter" idx="144" hasCustomPrompt="1"/>
          </p:nvPr>
        </p:nvSpPr>
        <p:spPr>
          <a:xfrm>
            <a:off x="4384980" y="38638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29" name="Text Placeholder 19"/>
          <p:cNvSpPr>
            <a:spLocks noGrp="1"/>
          </p:cNvSpPr>
          <p:nvPr>
            <p:ph type="body" sz="quarter" idx="145" hasCustomPrompt="1"/>
          </p:nvPr>
        </p:nvSpPr>
        <p:spPr>
          <a:xfrm>
            <a:off x="4114800" y="4309133"/>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30" name="Text Placeholder 21"/>
          <p:cNvSpPr>
            <a:spLocks noGrp="1"/>
          </p:cNvSpPr>
          <p:nvPr>
            <p:ph type="body" sz="quarter" idx="146" hasCustomPrompt="1"/>
          </p:nvPr>
        </p:nvSpPr>
        <p:spPr>
          <a:xfrm>
            <a:off x="4114800" y="4479961"/>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31" name="Text Placeholder 31"/>
          <p:cNvSpPr>
            <a:spLocks noGrp="1"/>
          </p:cNvSpPr>
          <p:nvPr>
            <p:ph type="body" sz="quarter" idx="147" hasCustomPrompt="1"/>
          </p:nvPr>
        </p:nvSpPr>
        <p:spPr>
          <a:xfrm>
            <a:off x="4114800" y="5181311"/>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32" name="Text Placeholder 31"/>
          <p:cNvSpPr>
            <a:spLocks noGrp="1"/>
          </p:cNvSpPr>
          <p:nvPr>
            <p:ph type="body" sz="quarter" idx="148" hasCustomPrompt="1"/>
          </p:nvPr>
        </p:nvSpPr>
        <p:spPr>
          <a:xfrm>
            <a:off x="4114800" y="5323361"/>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33" name="Text Placeholder 23"/>
          <p:cNvSpPr>
            <a:spLocks noGrp="1"/>
          </p:cNvSpPr>
          <p:nvPr>
            <p:ph type="body" sz="quarter" idx="149" hasCustomPrompt="1"/>
          </p:nvPr>
        </p:nvSpPr>
        <p:spPr>
          <a:xfrm>
            <a:off x="4114798" y="5568232"/>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34" name="Text Placeholder 23"/>
          <p:cNvSpPr>
            <a:spLocks noGrp="1"/>
          </p:cNvSpPr>
          <p:nvPr>
            <p:ph type="body" sz="quarter" idx="150" hasCustomPrompt="1"/>
          </p:nvPr>
        </p:nvSpPr>
        <p:spPr>
          <a:xfrm>
            <a:off x="4354940" y="5556692"/>
            <a:ext cx="762000" cy="128016"/>
          </a:xfrm>
        </p:spPr>
        <p:txBody>
          <a:bodyPr lIns="0" tIns="0" rIns="0" bIns="0" anchor="ctr">
            <a:noAutofit/>
          </a:bodyPr>
          <a:lstStyle>
            <a:lvl1pPr marL="0" marR="0" indent="0" algn="l" defTabSz="914400" rtl="0" eaLnBrk="1" fontAlgn="auto" latinLnBrk="0" hangingPunct="1">
              <a:lnSpc>
                <a:spcPct val="80000"/>
              </a:lnSpc>
              <a:spcBef>
                <a:spcPts val="0"/>
              </a:spcBef>
              <a:spcAft>
                <a:spcPts val="0"/>
              </a:spcAft>
              <a:buClrTx/>
              <a:buSzTx/>
              <a:buFont typeface="Arial" pitchFamily="34" charset="0"/>
              <a:buNone/>
              <a:tabLst/>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35" name="Text Placeholder 23"/>
          <p:cNvSpPr>
            <a:spLocks noGrp="1"/>
          </p:cNvSpPr>
          <p:nvPr>
            <p:ph type="body" sz="quarter" idx="151" hasCustomPrompt="1"/>
          </p:nvPr>
        </p:nvSpPr>
        <p:spPr>
          <a:xfrm>
            <a:off x="5114055" y="5568232"/>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36" name="Text Placeholder 23"/>
          <p:cNvSpPr>
            <a:spLocks noGrp="1"/>
          </p:cNvSpPr>
          <p:nvPr>
            <p:ph type="body" sz="quarter" idx="152" hasCustomPrompt="1"/>
          </p:nvPr>
        </p:nvSpPr>
        <p:spPr>
          <a:xfrm>
            <a:off x="5439050" y="5556692"/>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37" name="Text Placeholder 27"/>
          <p:cNvSpPr>
            <a:spLocks noGrp="1"/>
          </p:cNvSpPr>
          <p:nvPr>
            <p:ph type="body" sz="quarter" idx="153" hasCustomPrompt="1"/>
          </p:nvPr>
        </p:nvSpPr>
        <p:spPr>
          <a:xfrm>
            <a:off x="4114800" y="5694516"/>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38" name="Text Placeholder 27"/>
          <p:cNvSpPr>
            <a:spLocks noGrp="1"/>
          </p:cNvSpPr>
          <p:nvPr>
            <p:ph type="body" sz="quarter" idx="154" hasCustomPrompt="1"/>
          </p:nvPr>
        </p:nvSpPr>
        <p:spPr>
          <a:xfrm>
            <a:off x="4384980" y="5688746"/>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39" name="Text Placeholder 19"/>
          <p:cNvSpPr>
            <a:spLocks noGrp="1"/>
          </p:cNvSpPr>
          <p:nvPr>
            <p:ph type="body" sz="quarter" idx="155" hasCustomPrompt="1"/>
          </p:nvPr>
        </p:nvSpPr>
        <p:spPr>
          <a:xfrm>
            <a:off x="4114800" y="61413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40" name="Text Placeholder 21"/>
          <p:cNvSpPr>
            <a:spLocks noGrp="1"/>
          </p:cNvSpPr>
          <p:nvPr>
            <p:ph type="body" sz="quarter" idx="156" hasCustomPrompt="1"/>
          </p:nvPr>
        </p:nvSpPr>
        <p:spPr>
          <a:xfrm>
            <a:off x="4114800" y="63121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41" name="Text Placeholder 31"/>
          <p:cNvSpPr>
            <a:spLocks noGrp="1"/>
          </p:cNvSpPr>
          <p:nvPr>
            <p:ph type="body" sz="quarter" idx="157" hasCustomPrompt="1"/>
          </p:nvPr>
        </p:nvSpPr>
        <p:spPr>
          <a:xfrm>
            <a:off x="4114800" y="7013527"/>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42" name="Text Placeholder 31"/>
          <p:cNvSpPr>
            <a:spLocks noGrp="1"/>
          </p:cNvSpPr>
          <p:nvPr>
            <p:ph type="body" sz="quarter" idx="158" hasCustomPrompt="1"/>
          </p:nvPr>
        </p:nvSpPr>
        <p:spPr>
          <a:xfrm>
            <a:off x="4114800" y="7155577"/>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43" name="Text Placeholder 23"/>
          <p:cNvSpPr>
            <a:spLocks noGrp="1"/>
          </p:cNvSpPr>
          <p:nvPr>
            <p:ph type="body" sz="quarter" idx="159" hasCustomPrompt="1"/>
          </p:nvPr>
        </p:nvSpPr>
        <p:spPr>
          <a:xfrm>
            <a:off x="4114798" y="74004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44" name="Text Placeholder 23"/>
          <p:cNvSpPr>
            <a:spLocks noGrp="1"/>
          </p:cNvSpPr>
          <p:nvPr>
            <p:ph type="body" sz="quarter" idx="160" hasCustomPrompt="1"/>
          </p:nvPr>
        </p:nvSpPr>
        <p:spPr>
          <a:xfrm>
            <a:off x="4354940" y="7388908"/>
            <a:ext cx="762000" cy="128016"/>
          </a:xfrm>
        </p:spPr>
        <p:txBody>
          <a:bodyPr lIns="0" tIns="0" rIns="0" bIns="0" anchor="ctr">
            <a:noAutofit/>
          </a:bodyPr>
          <a:lstStyle>
            <a:lvl1pPr marL="0" marR="0" indent="0" algn="l" defTabSz="914400" rtl="0" eaLnBrk="1" fontAlgn="auto" latinLnBrk="0" hangingPunct="1">
              <a:lnSpc>
                <a:spcPct val="80000"/>
              </a:lnSpc>
              <a:spcBef>
                <a:spcPts val="0"/>
              </a:spcBef>
              <a:spcAft>
                <a:spcPts val="0"/>
              </a:spcAft>
              <a:buClrTx/>
              <a:buSzTx/>
              <a:buFont typeface="Arial" pitchFamily="34" charset="0"/>
              <a:buNone/>
              <a:tabLst/>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45" name="Text Placeholder 23"/>
          <p:cNvSpPr>
            <a:spLocks noGrp="1"/>
          </p:cNvSpPr>
          <p:nvPr>
            <p:ph type="body" sz="quarter" idx="161" hasCustomPrompt="1"/>
          </p:nvPr>
        </p:nvSpPr>
        <p:spPr>
          <a:xfrm>
            <a:off x="5114055" y="74004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46" name="Text Placeholder 23"/>
          <p:cNvSpPr>
            <a:spLocks noGrp="1"/>
          </p:cNvSpPr>
          <p:nvPr>
            <p:ph type="body" sz="quarter" idx="162" hasCustomPrompt="1"/>
          </p:nvPr>
        </p:nvSpPr>
        <p:spPr>
          <a:xfrm>
            <a:off x="5439050" y="73889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47" name="Text Placeholder 27"/>
          <p:cNvSpPr>
            <a:spLocks noGrp="1"/>
          </p:cNvSpPr>
          <p:nvPr>
            <p:ph type="body" sz="quarter" idx="163" hasCustomPrompt="1"/>
          </p:nvPr>
        </p:nvSpPr>
        <p:spPr>
          <a:xfrm>
            <a:off x="4114800" y="75267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48" name="Text Placeholder 27"/>
          <p:cNvSpPr>
            <a:spLocks noGrp="1"/>
          </p:cNvSpPr>
          <p:nvPr>
            <p:ph type="body" sz="quarter" idx="164" hasCustomPrompt="1"/>
          </p:nvPr>
        </p:nvSpPr>
        <p:spPr>
          <a:xfrm>
            <a:off x="4384980" y="75209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
        <p:nvSpPr>
          <p:cNvPr id="249" name="Text Placeholder 19"/>
          <p:cNvSpPr>
            <a:spLocks noGrp="1"/>
          </p:cNvSpPr>
          <p:nvPr>
            <p:ph type="body" sz="quarter" idx="165" hasCustomPrompt="1"/>
          </p:nvPr>
        </p:nvSpPr>
        <p:spPr>
          <a:xfrm>
            <a:off x="4114800" y="7965649"/>
            <a:ext cx="1905000" cy="152400"/>
          </a:xfrm>
        </p:spPr>
        <p:txBody>
          <a:bodyPr lIns="0" tIns="0" rIns="0" bIns="0" anchor="ctr">
            <a:noAutofit/>
          </a:bodyPr>
          <a:lstStyle>
            <a:lvl1pPr marL="0" indent="0">
              <a:lnSpc>
                <a:spcPct val="80000"/>
              </a:lnSpc>
              <a:spcBef>
                <a:spcPts val="0"/>
              </a:spcBef>
              <a:buNone/>
              <a:defRPr sz="1200" b="0">
                <a:solidFill>
                  <a:schemeClr val="accent4"/>
                </a:solidFill>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a:t>[Name]</a:t>
            </a:r>
          </a:p>
        </p:txBody>
      </p:sp>
      <p:sp>
        <p:nvSpPr>
          <p:cNvPr id="250" name="Text Placeholder 21"/>
          <p:cNvSpPr>
            <a:spLocks noGrp="1"/>
          </p:cNvSpPr>
          <p:nvPr>
            <p:ph type="body" sz="quarter" idx="166" hasCustomPrompt="1"/>
          </p:nvPr>
        </p:nvSpPr>
        <p:spPr>
          <a:xfrm>
            <a:off x="4114800" y="8136477"/>
            <a:ext cx="1901536" cy="128016"/>
          </a:xfrm>
        </p:spPr>
        <p:txBody>
          <a:bodyPr lIns="0" tIns="0" rIns="0" bIns="0" anchor="ctr">
            <a:noAutofit/>
          </a:bodyPr>
          <a:lstStyle>
            <a:lvl1pPr marL="0" indent="0">
              <a:lnSpc>
                <a:spcPct val="80000"/>
              </a:lnSpc>
              <a:spcBef>
                <a:spcPts val="0"/>
              </a:spcBef>
              <a:buNone/>
              <a:defRPr sz="900" b="0">
                <a:solidFill>
                  <a:schemeClr val="accent5"/>
                </a:solidFill>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rPr/>
              <a:t>[Title]</a:t>
            </a:r>
          </a:p>
        </p:txBody>
      </p:sp>
      <p:sp>
        <p:nvSpPr>
          <p:cNvPr id="251" name="Text Placeholder 31"/>
          <p:cNvSpPr>
            <a:spLocks noGrp="1"/>
          </p:cNvSpPr>
          <p:nvPr>
            <p:ph type="body" sz="quarter" idx="167" hasCustomPrompt="1"/>
          </p:nvPr>
        </p:nvSpPr>
        <p:spPr>
          <a:xfrm>
            <a:off x="4114800" y="8837827"/>
            <a:ext cx="2743200" cy="128016"/>
          </a:xfrm>
        </p:spPr>
        <p:txBody>
          <a:bodyPr lIns="0" tIns="0" rIns="0" bIns="0">
            <a:noAutofit/>
          </a:bodyPr>
          <a:lstStyle>
            <a:lvl1pPr marL="0" indent="0">
              <a:lnSpc>
                <a:spcPct val="80000"/>
              </a:lnSpc>
              <a:spcBef>
                <a:spcPts val="0"/>
              </a:spcBef>
              <a:buNone/>
              <a:defRPr sz="900" b="1" baseline="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[Company]</a:t>
            </a:r>
          </a:p>
        </p:txBody>
      </p:sp>
      <p:sp>
        <p:nvSpPr>
          <p:cNvPr id="252" name="Text Placeholder 31"/>
          <p:cNvSpPr>
            <a:spLocks noGrp="1"/>
          </p:cNvSpPr>
          <p:nvPr>
            <p:ph type="body" sz="quarter" idx="168" hasCustomPrompt="1"/>
          </p:nvPr>
        </p:nvSpPr>
        <p:spPr>
          <a:xfrm>
            <a:off x="4114800" y="8979877"/>
            <a:ext cx="2743200" cy="128016"/>
          </a:xfrm>
        </p:spPr>
        <p:txBody>
          <a:bodyPr lIns="0" tIns="0" rIns="0" bIns="0">
            <a:noAutofit/>
          </a:bodyPr>
          <a:lstStyle>
            <a:lvl1pPr marL="0" indent="0">
              <a:lnSpc>
                <a:spcPct val="80000"/>
              </a:lnSpc>
              <a:spcBef>
                <a:spcPts val="0"/>
              </a:spcBef>
              <a:buNone/>
              <a:defRPr sz="900">
                <a:solidFill>
                  <a:schemeClr val="accent5"/>
                </a:solidFill>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rPr/>
              <a:t>[Street Address, City, ST ZIP Code]</a:t>
            </a:r>
          </a:p>
        </p:txBody>
      </p:sp>
      <p:sp>
        <p:nvSpPr>
          <p:cNvPr id="253" name="Text Placeholder 23"/>
          <p:cNvSpPr>
            <a:spLocks noGrp="1"/>
          </p:cNvSpPr>
          <p:nvPr>
            <p:ph type="body" sz="quarter" idx="169" hasCustomPrompt="1"/>
          </p:nvPr>
        </p:nvSpPr>
        <p:spPr>
          <a:xfrm>
            <a:off x="4114798" y="9224748"/>
            <a:ext cx="228602"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TEL |</a:t>
            </a:r>
          </a:p>
        </p:txBody>
      </p:sp>
      <p:sp>
        <p:nvSpPr>
          <p:cNvPr id="254" name="Text Placeholder 23"/>
          <p:cNvSpPr>
            <a:spLocks noGrp="1"/>
          </p:cNvSpPr>
          <p:nvPr>
            <p:ph type="body" sz="quarter" idx="170" hasCustomPrompt="1"/>
          </p:nvPr>
        </p:nvSpPr>
        <p:spPr>
          <a:xfrm>
            <a:off x="4354940" y="9213208"/>
            <a:ext cx="762000" cy="128016"/>
          </a:xfrm>
        </p:spPr>
        <p:txBody>
          <a:bodyPr lIns="0" tIns="0" rIns="0" bIns="0" anchor="ctr">
            <a:noAutofit/>
          </a:bodyPr>
          <a:lstStyle>
            <a:lvl1pPr marL="0" marR="0" indent="0" algn="l" defTabSz="914400" rtl="0" eaLnBrk="1" fontAlgn="auto" latinLnBrk="0" hangingPunct="1">
              <a:lnSpc>
                <a:spcPct val="80000"/>
              </a:lnSpc>
              <a:spcBef>
                <a:spcPts val="0"/>
              </a:spcBef>
              <a:spcAft>
                <a:spcPts val="0"/>
              </a:spcAft>
              <a:buClrTx/>
              <a:buSzTx/>
              <a:buFont typeface="Arial" pitchFamily="34" charset="0"/>
              <a:buNone/>
              <a:tabLst/>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[Phone.No.]</a:t>
            </a:r>
          </a:p>
        </p:txBody>
      </p:sp>
      <p:sp>
        <p:nvSpPr>
          <p:cNvPr id="255" name="Text Placeholder 23"/>
          <p:cNvSpPr>
            <a:spLocks noGrp="1"/>
          </p:cNvSpPr>
          <p:nvPr>
            <p:ph type="body" sz="quarter" idx="171" hasCustomPrompt="1"/>
          </p:nvPr>
        </p:nvSpPr>
        <p:spPr>
          <a:xfrm>
            <a:off x="5114055" y="9224748"/>
            <a:ext cx="310327" cy="128016"/>
          </a:xfrm>
        </p:spPr>
        <p:txBody>
          <a:bodyPr lIns="0" tIns="0" rIns="0" bIns="0" anchor="ctr">
            <a:noAutofit/>
          </a:bodyPr>
          <a:lstStyle>
            <a:lvl1pPr marL="0" indent="0">
              <a:lnSpc>
                <a:spcPct val="80000"/>
              </a:lnSpc>
              <a:spcBef>
                <a:spcPts val="0"/>
              </a:spcBef>
              <a:buNone/>
              <a:defRPr sz="700">
                <a:solidFill>
                  <a:schemeClr val="accent4"/>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 |</a:t>
            </a:r>
          </a:p>
        </p:txBody>
      </p:sp>
      <p:sp>
        <p:nvSpPr>
          <p:cNvPr id="256" name="Text Placeholder 23"/>
          <p:cNvSpPr>
            <a:spLocks noGrp="1"/>
          </p:cNvSpPr>
          <p:nvPr>
            <p:ph type="body" sz="quarter" idx="172" hasCustomPrompt="1"/>
          </p:nvPr>
        </p:nvSpPr>
        <p:spPr>
          <a:xfrm>
            <a:off x="5439050" y="9213208"/>
            <a:ext cx="1418950" cy="128016"/>
          </a:xfrm>
        </p:spPr>
        <p:txBody>
          <a:bodyPr lIns="0" tIns="0" rIns="0" bIns="0" anchor="ctr">
            <a:noAutofit/>
          </a:bodyPr>
          <a:lstStyle>
            <a:lvl1pPr marL="0" indent="0">
              <a:lnSpc>
                <a:spcPct val="80000"/>
              </a:lnSpc>
              <a:spcBef>
                <a:spcPts val="0"/>
              </a:spcBef>
              <a:buNone/>
              <a:defRPr sz="900">
                <a:solidFill>
                  <a:schemeClr val="accent5"/>
                </a:solidFill>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rPr/>
              <a:t>[Email]</a:t>
            </a:r>
          </a:p>
        </p:txBody>
      </p:sp>
      <p:sp>
        <p:nvSpPr>
          <p:cNvPr id="257" name="Text Placeholder 27"/>
          <p:cNvSpPr>
            <a:spLocks noGrp="1"/>
          </p:cNvSpPr>
          <p:nvPr>
            <p:ph type="body" sz="quarter" idx="173" hasCustomPrompt="1"/>
          </p:nvPr>
        </p:nvSpPr>
        <p:spPr>
          <a:xfrm>
            <a:off x="4114800" y="9351032"/>
            <a:ext cx="245186" cy="128016"/>
          </a:xfrm>
        </p:spPr>
        <p:txBody>
          <a:bodyPr lIns="0" tIns="0" rIns="0" bIns="0" anchor="ctr">
            <a:noAutofit/>
          </a:bodyPr>
          <a:lstStyle>
            <a:lvl1pPr marL="0" indent="0">
              <a:lnSpc>
                <a:spcPct val="80000"/>
              </a:lnSpc>
              <a:spcBef>
                <a:spcPts val="0"/>
              </a:spcBef>
              <a:buFontTx/>
              <a:buNone/>
              <a:defRPr sz="700" baseline="0">
                <a:solidFill>
                  <a:schemeClr val="accent4"/>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t>
            </a:r>
          </a:p>
        </p:txBody>
      </p:sp>
      <p:sp>
        <p:nvSpPr>
          <p:cNvPr id="258" name="Text Placeholder 27"/>
          <p:cNvSpPr>
            <a:spLocks noGrp="1"/>
          </p:cNvSpPr>
          <p:nvPr>
            <p:ph type="body" sz="quarter" idx="174" hasCustomPrompt="1"/>
          </p:nvPr>
        </p:nvSpPr>
        <p:spPr>
          <a:xfrm>
            <a:off x="4384980" y="9345262"/>
            <a:ext cx="2473020" cy="128016"/>
          </a:xfrm>
        </p:spPr>
        <p:txBody>
          <a:bodyPr lIns="0" tIns="0" rIns="0" bIns="0" anchor="ctr">
            <a:noAutofit/>
          </a:bodyPr>
          <a:lstStyle>
            <a:lvl1pPr marL="0" indent="0">
              <a:lnSpc>
                <a:spcPct val="80000"/>
              </a:lnSpc>
              <a:spcBef>
                <a:spcPts val="0"/>
              </a:spcBef>
              <a:buFontTx/>
              <a:buNone/>
              <a:defRPr sz="900" baseline="0">
                <a:solidFill>
                  <a:schemeClr val="accent5"/>
                </a:solidFill>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rPr/>
              <a:t>[Web Address]</a:t>
            </a:r>
          </a:p>
        </p:txBody>
      </p:sp>
    </p:spTree>
    <p:extLst>
      <p:ext uri="{BB962C8B-B14F-4D97-AF65-F5344CB8AC3E}">
        <p14:creationId xmlns:p14="http://schemas.microsoft.com/office/powerpoint/2010/main" val="13325650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business card grid" hidden="1"/>
          <p:cNvGrpSpPr/>
          <p:nvPr userDrawn="1"/>
        </p:nvGrpSpPr>
        <p:grpSpPr>
          <a:xfrm>
            <a:off x="685800" y="452618"/>
            <a:ext cx="6400800" cy="9148542"/>
            <a:chOff x="685800" y="452618"/>
            <a:chExt cx="6400800" cy="9148542"/>
          </a:xfrm>
        </p:grpSpPr>
        <p:sp>
          <p:nvSpPr>
            <p:cNvPr id="9" name="Rectangle 8"/>
            <p:cNvSpPr/>
            <p:nvPr userDrawn="1"/>
          </p:nvSpPr>
          <p:spPr>
            <a:xfrm>
              <a:off x="6858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38862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6858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38862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userDrawn="1"/>
          </p:nvSpPr>
          <p:spPr>
            <a:xfrm>
              <a:off x="6858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a:xfrm>
              <a:off x="38862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userDrawn="1"/>
          </p:nvSpPr>
          <p:spPr>
            <a:xfrm>
              <a:off x="6858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38862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6858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userDrawn="1"/>
          </p:nvSpPr>
          <p:spPr>
            <a:xfrm>
              <a:off x="38862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hidden="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a:t>Click to edit Master title style</a:t>
            </a:r>
            <a:endParaRPr lang="en-GB"/>
          </a:p>
        </p:txBody>
      </p:sp>
      <p:sp>
        <p:nvSpPr>
          <p:cNvPr id="3" name="Text Placeholder 2" hidden="1"/>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endParaRPr lang="en-GB"/>
          </a:p>
        </p:txBody>
      </p:sp>
      <p:sp>
        <p:nvSpPr>
          <p:cNvPr id="4" name="Date Placeholder 3" hidden="1"/>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C4B9D2A2-FC5D-4E38-84C4-91BB2860F0FC}" type="datetimeFigureOut">
              <a:rPr lang="en-US"/>
              <a:t>5/15/2014</a:t>
            </a:fld>
            <a:endParaRPr/>
          </a:p>
        </p:txBody>
      </p:sp>
      <p:sp>
        <p:nvSpPr>
          <p:cNvPr id="5" name="Footer Placeholder 4" hidden="1"/>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a:p>
        </p:txBody>
      </p:sp>
      <p:sp>
        <p:nvSpPr>
          <p:cNvPr id="6" name="Slide Number Placeholder 5" hidden="1"/>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ADECF1AC-24A7-42A4-9FAC-3CE63B9FFA68}" type="slidenum">
              <a:rPr/>
              <a:t>‹#›</a:t>
            </a:fld>
            <a:endParaRPr/>
          </a:p>
        </p:txBody>
      </p:sp>
      <p:sp>
        <p:nvSpPr>
          <p:cNvPr id="19" name="Title Placeholder 1"/>
          <p:cNvSpPr txBox="1">
            <a:spLocks/>
          </p:cNvSpPr>
          <p:nvPr userDrawn="1"/>
        </p:nvSpPr>
        <p:spPr>
          <a:xfrm>
            <a:off x="534988" y="534988"/>
            <a:ext cx="6702425" cy="19446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Click to edit Master title style</a:t>
            </a:r>
            <a:endParaRPr lang="en-US" sz="2800" dirty="0"/>
          </a:p>
        </p:txBody>
      </p:sp>
      <p:sp>
        <p:nvSpPr>
          <p:cNvPr id="20" name="Text Placeholder 2"/>
          <p:cNvSpPr txBox="1">
            <a:spLocks/>
          </p:cNvSpPr>
          <p:nvPr userDrawn="1"/>
        </p:nvSpPr>
        <p:spPr>
          <a:xfrm>
            <a:off x="534988" y="2678113"/>
            <a:ext cx="6702425" cy="63817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800" dirty="0" smtClean="0"/>
              <a:t>Click to edit Master text styles</a:t>
            </a:r>
          </a:p>
        </p:txBody>
      </p:sp>
    </p:spTree>
    <p:extLst>
      <p:ext uri="{BB962C8B-B14F-4D97-AF65-F5344CB8AC3E}">
        <p14:creationId xmlns:p14="http://schemas.microsoft.com/office/powerpoint/2010/main" val="473171040"/>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448" userDrawn="1">
          <p15:clr>
            <a:srgbClr val="F26B43"/>
          </p15:clr>
        </p15:guide>
        <p15:guide id="2" pos="4464" userDrawn="1">
          <p15:clr>
            <a:srgbClr val="F26B43"/>
          </p15:clr>
        </p15:guide>
        <p15:guide id="3" pos="432" userDrawn="1">
          <p15:clr>
            <a:srgbClr val="F26B43"/>
          </p15:clr>
        </p15:guide>
        <p15:guide id="4" orient="horz" pos="288" userDrawn="1">
          <p15:clr>
            <a:srgbClr val="F26B43"/>
          </p15:clr>
        </p15:guide>
        <p15:guide id="5" orient="horz" pos="1440" userDrawn="1">
          <p15:clr>
            <a:srgbClr val="F26B43"/>
          </p15:clr>
        </p15:guide>
        <p15:guide id="6" orient="horz" pos="2592" userDrawn="1">
          <p15:clr>
            <a:srgbClr val="F26B43"/>
          </p15:clr>
        </p15:guide>
        <p15:guide id="7" orient="horz" pos="3736" userDrawn="1">
          <p15:clr>
            <a:srgbClr val="F26B43"/>
          </p15:clr>
        </p15:guide>
        <p15:guide id="8" orient="horz" pos="4904" userDrawn="1">
          <p15:clr>
            <a:srgbClr val="F26B43"/>
          </p15:clr>
        </p15:guide>
        <p15:guide id="9" orient="horz"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 Placeholder 102"/>
          <p:cNvSpPr>
            <a:spLocks noGrp="1"/>
          </p:cNvSpPr>
          <p:nvPr>
            <p:ph type="body" sz="quarter" idx="10"/>
          </p:nvPr>
        </p:nvSpPr>
        <p:spPr/>
        <p:txBody>
          <a:bodyPr/>
          <a:lstStyle/>
          <a:p>
            <a:r>
              <a:rPr lang="en-US" smtClean="0"/>
              <a:t>Roberto Tamburello</a:t>
            </a:r>
          </a:p>
          <a:p>
            <a:endParaRPr lang="en-US" dirty="0"/>
          </a:p>
        </p:txBody>
      </p:sp>
      <p:sp>
        <p:nvSpPr>
          <p:cNvPr id="104" name="Text Placeholder 103"/>
          <p:cNvSpPr>
            <a:spLocks noGrp="1"/>
          </p:cNvSpPr>
          <p:nvPr>
            <p:ph type="body" sz="quarter" idx="11"/>
          </p:nvPr>
        </p:nvSpPr>
        <p:spPr/>
        <p:txBody>
          <a:bodyPr/>
          <a:lstStyle/>
          <a:p>
            <a:r>
              <a:rPr lang="en-US" smtClean="0"/>
              <a:t>Vice President</a:t>
            </a:r>
            <a:endParaRPr lang="en-US" dirty="0"/>
          </a:p>
        </p:txBody>
      </p:sp>
      <p:sp>
        <p:nvSpPr>
          <p:cNvPr id="108" name="Text Placeholder 107"/>
          <p:cNvSpPr>
            <a:spLocks noGrp="1"/>
          </p:cNvSpPr>
          <p:nvPr>
            <p:ph type="body" sz="quarter" idx="80"/>
          </p:nvPr>
        </p:nvSpPr>
        <p:spPr/>
        <p:txBody>
          <a:bodyPr/>
          <a:lstStyle/>
          <a:p>
            <a:r>
              <a:rPr lang="en-US" smtClean="0"/>
              <a:t>Contoso Pharmaceuticals</a:t>
            </a:r>
            <a:endParaRPr lang="en-US" dirty="0"/>
          </a:p>
        </p:txBody>
      </p:sp>
      <p:sp>
        <p:nvSpPr>
          <p:cNvPr id="107" name="Text Placeholder 106"/>
          <p:cNvSpPr>
            <a:spLocks noGrp="1"/>
          </p:cNvSpPr>
          <p:nvPr>
            <p:ph type="body" sz="quarter" idx="16"/>
          </p:nvPr>
        </p:nvSpPr>
        <p:spPr/>
        <p:txBody>
          <a:bodyPr/>
          <a:lstStyle/>
          <a:p>
            <a:r>
              <a:rPr lang="en-US" smtClean="0"/>
              <a:t>1234 First Street, Brunswick, GA 98052</a:t>
            </a:r>
            <a:endParaRPr lang="en-US" dirty="0"/>
          </a:p>
        </p:txBody>
      </p:sp>
      <p:sp>
        <p:nvSpPr>
          <p:cNvPr id="105" name="Text Placeholder 104"/>
          <p:cNvSpPr>
            <a:spLocks noGrp="1"/>
          </p:cNvSpPr>
          <p:nvPr>
            <p:ph type="body" sz="quarter" idx="12"/>
          </p:nvPr>
        </p:nvSpPr>
        <p:spPr/>
        <p:txBody>
          <a:bodyPr/>
          <a:lstStyle/>
          <a:p>
            <a:r>
              <a:rPr lang="en-US" smtClean="0"/>
              <a:t>TEL |</a:t>
            </a:r>
            <a:endParaRPr lang="en-US" dirty="0"/>
          </a:p>
        </p:txBody>
      </p:sp>
      <p:sp>
        <p:nvSpPr>
          <p:cNvPr id="110" name="Text Placeholder 109"/>
          <p:cNvSpPr>
            <a:spLocks noGrp="1"/>
          </p:cNvSpPr>
          <p:nvPr>
            <p:ph type="body" sz="quarter" idx="82"/>
          </p:nvPr>
        </p:nvSpPr>
        <p:spPr/>
        <p:txBody>
          <a:bodyPr/>
          <a:lstStyle/>
          <a:p>
            <a:r>
              <a:rPr lang="en-US" smtClean="0"/>
              <a:t>360.555.0150</a:t>
            </a:r>
            <a:endParaRPr lang="en-US" dirty="0"/>
          </a:p>
        </p:txBody>
      </p:sp>
      <p:sp>
        <p:nvSpPr>
          <p:cNvPr id="109" name="Text Placeholder 108"/>
          <p:cNvSpPr>
            <a:spLocks noGrp="1"/>
          </p:cNvSpPr>
          <p:nvPr>
            <p:ph type="body" sz="quarter" idx="81"/>
          </p:nvPr>
        </p:nvSpPr>
        <p:spPr/>
        <p:txBody>
          <a:bodyPr/>
          <a:lstStyle/>
          <a:p>
            <a:r>
              <a:rPr lang="en-US" smtClean="0"/>
              <a:t>EMAIL |</a:t>
            </a:r>
            <a:endParaRPr lang="en-US" dirty="0"/>
          </a:p>
        </p:txBody>
      </p:sp>
      <p:sp>
        <p:nvSpPr>
          <p:cNvPr id="111" name="Text Placeholder 110"/>
          <p:cNvSpPr>
            <a:spLocks noGrp="1"/>
          </p:cNvSpPr>
          <p:nvPr>
            <p:ph type="body" sz="quarter" idx="83"/>
          </p:nvPr>
        </p:nvSpPr>
        <p:spPr/>
        <p:txBody>
          <a:bodyPr/>
          <a:lstStyle/>
          <a:p>
            <a:r>
              <a:rPr lang="en-US" smtClean="0"/>
              <a:t>rtamburello@contoso.com</a:t>
            </a:r>
            <a:endParaRPr lang="en-US" dirty="0"/>
          </a:p>
        </p:txBody>
      </p:sp>
      <p:sp>
        <p:nvSpPr>
          <p:cNvPr id="106" name="Text Placeholder 105"/>
          <p:cNvSpPr>
            <a:spLocks noGrp="1"/>
          </p:cNvSpPr>
          <p:nvPr>
            <p:ph type="body" sz="quarter" idx="14"/>
          </p:nvPr>
        </p:nvSpPr>
        <p:spPr/>
        <p:txBody>
          <a:bodyPr/>
          <a:lstStyle/>
          <a:p>
            <a:r>
              <a:rPr lang="en-US" smtClean="0"/>
              <a:t>WEB |</a:t>
            </a:r>
            <a:endParaRPr lang="en-US" dirty="0"/>
          </a:p>
        </p:txBody>
      </p:sp>
      <p:sp>
        <p:nvSpPr>
          <p:cNvPr id="112" name="Text Placeholder 111"/>
          <p:cNvSpPr>
            <a:spLocks noGrp="1"/>
          </p:cNvSpPr>
          <p:nvPr>
            <p:ph type="body" sz="quarter" idx="84"/>
          </p:nvPr>
        </p:nvSpPr>
        <p:spPr/>
        <p:txBody>
          <a:bodyPr/>
          <a:lstStyle/>
          <a:p>
            <a:r>
              <a:rPr lang="en-US" smtClean="0"/>
              <a:t>www.contoso.com</a:t>
            </a:r>
            <a:endParaRPr lang="en-US" dirty="0"/>
          </a:p>
        </p:txBody>
      </p:sp>
      <p:sp>
        <p:nvSpPr>
          <p:cNvPr id="258" name="Text Placeholder 257"/>
          <p:cNvSpPr>
            <a:spLocks noGrp="1"/>
          </p:cNvSpPr>
          <p:nvPr>
            <p:ph type="body" sz="quarter" idx="85"/>
          </p:nvPr>
        </p:nvSpPr>
        <p:spPr/>
        <p:txBody>
          <a:bodyPr/>
          <a:lstStyle/>
          <a:p>
            <a:endParaRPr lang="en-US"/>
          </a:p>
        </p:txBody>
      </p:sp>
      <p:sp>
        <p:nvSpPr>
          <p:cNvPr id="259" name="Text Placeholder 258"/>
          <p:cNvSpPr>
            <a:spLocks noGrp="1"/>
          </p:cNvSpPr>
          <p:nvPr>
            <p:ph type="body" sz="quarter" idx="86"/>
          </p:nvPr>
        </p:nvSpPr>
        <p:spPr/>
        <p:txBody>
          <a:bodyPr/>
          <a:lstStyle/>
          <a:p>
            <a:endParaRPr lang="en-US"/>
          </a:p>
        </p:txBody>
      </p:sp>
      <p:sp>
        <p:nvSpPr>
          <p:cNvPr id="260" name="Text Placeholder 259"/>
          <p:cNvSpPr>
            <a:spLocks noGrp="1"/>
          </p:cNvSpPr>
          <p:nvPr>
            <p:ph type="body" sz="quarter" idx="87"/>
          </p:nvPr>
        </p:nvSpPr>
        <p:spPr/>
        <p:txBody>
          <a:bodyPr/>
          <a:lstStyle/>
          <a:p>
            <a:endParaRPr lang="en-US"/>
          </a:p>
        </p:txBody>
      </p:sp>
      <p:sp>
        <p:nvSpPr>
          <p:cNvPr id="261" name="Text Placeholder 260"/>
          <p:cNvSpPr>
            <a:spLocks noGrp="1"/>
          </p:cNvSpPr>
          <p:nvPr>
            <p:ph type="body" sz="quarter" idx="88"/>
          </p:nvPr>
        </p:nvSpPr>
        <p:spPr/>
        <p:txBody>
          <a:bodyPr/>
          <a:lstStyle/>
          <a:p>
            <a:endParaRPr lang="en-US"/>
          </a:p>
        </p:txBody>
      </p:sp>
      <p:sp>
        <p:nvSpPr>
          <p:cNvPr id="117" name="Text Placeholder 116"/>
          <p:cNvSpPr>
            <a:spLocks noGrp="1"/>
          </p:cNvSpPr>
          <p:nvPr>
            <p:ph type="body" sz="quarter" idx="89"/>
          </p:nvPr>
        </p:nvSpPr>
        <p:spPr/>
        <p:txBody>
          <a:bodyPr/>
          <a:lstStyle/>
          <a:p>
            <a:r>
              <a:rPr lang="en-US" smtClean="0"/>
              <a:t>TEL |</a:t>
            </a:r>
            <a:endParaRPr lang="en-US" dirty="0"/>
          </a:p>
        </p:txBody>
      </p:sp>
      <p:sp>
        <p:nvSpPr>
          <p:cNvPr id="262" name="Text Placeholder 261"/>
          <p:cNvSpPr>
            <a:spLocks noGrp="1"/>
          </p:cNvSpPr>
          <p:nvPr>
            <p:ph type="body" sz="quarter" idx="90"/>
          </p:nvPr>
        </p:nvSpPr>
        <p:spPr/>
        <p:txBody>
          <a:bodyPr/>
          <a:lstStyle/>
          <a:p>
            <a:endParaRPr lang="en-US"/>
          </a:p>
        </p:txBody>
      </p:sp>
      <p:sp>
        <p:nvSpPr>
          <p:cNvPr id="119" name="Text Placeholder 118"/>
          <p:cNvSpPr>
            <a:spLocks noGrp="1"/>
          </p:cNvSpPr>
          <p:nvPr>
            <p:ph type="body" sz="quarter" idx="91"/>
          </p:nvPr>
        </p:nvSpPr>
        <p:spPr/>
        <p:txBody>
          <a:bodyPr/>
          <a:lstStyle/>
          <a:p>
            <a:r>
              <a:rPr lang="en-US" smtClean="0"/>
              <a:t>EMAIL |</a:t>
            </a:r>
            <a:endParaRPr lang="en-US" dirty="0"/>
          </a:p>
        </p:txBody>
      </p:sp>
      <p:sp>
        <p:nvSpPr>
          <p:cNvPr id="263" name="Text Placeholder 262"/>
          <p:cNvSpPr>
            <a:spLocks noGrp="1"/>
          </p:cNvSpPr>
          <p:nvPr>
            <p:ph type="body" sz="quarter" idx="92"/>
          </p:nvPr>
        </p:nvSpPr>
        <p:spPr/>
        <p:txBody>
          <a:bodyPr/>
          <a:lstStyle/>
          <a:p>
            <a:endParaRPr lang="en-US"/>
          </a:p>
        </p:txBody>
      </p:sp>
      <p:sp>
        <p:nvSpPr>
          <p:cNvPr id="121" name="Text Placeholder 120"/>
          <p:cNvSpPr>
            <a:spLocks noGrp="1"/>
          </p:cNvSpPr>
          <p:nvPr>
            <p:ph type="body" sz="quarter" idx="93"/>
          </p:nvPr>
        </p:nvSpPr>
        <p:spPr/>
        <p:txBody>
          <a:bodyPr/>
          <a:lstStyle/>
          <a:p>
            <a:r>
              <a:rPr lang="en-US" smtClean="0"/>
              <a:t>WEB |</a:t>
            </a:r>
            <a:endParaRPr lang="en-US" dirty="0"/>
          </a:p>
        </p:txBody>
      </p:sp>
      <p:sp>
        <p:nvSpPr>
          <p:cNvPr id="264" name="Text Placeholder 263"/>
          <p:cNvSpPr>
            <a:spLocks noGrp="1"/>
          </p:cNvSpPr>
          <p:nvPr>
            <p:ph type="body" sz="quarter" idx="94"/>
          </p:nvPr>
        </p:nvSpPr>
        <p:spPr/>
        <p:txBody>
          <a:bodyPr/>
          <a:lstStyle/>
          <a:p>
            <a:endParaRPr lang="en-US"/>
          </a:p>
        </p:txBody>
      </p:sp>
      <p:sp>
        <p:nvSpPr>
          <p:cNvPr id="265" name="Text Placeholder 264"/>
          <p:cNvSpPr>
            <a:spLocks noGrp="1"/>
          </p:cNvSpPr>
          <p:nvPr>
            <p:ph type="body" sz="quarter" idx="95"/>
          </p:nvPr>
        </p:nvSpPr>
        <p:spPr/>
        <p:txBody>
          <a:bodyPr/>
          <a:lstStyle/>
          <a:p>
            <a:endParaRPr lang="en-US"/>
          </a:p>
        </p:txBody>
      </p:sp>
      <p:sp>
        <p:nvSpPr>
          <p:cNvPr id="266" name="Text Placeholder 265"/>
          <p:cNvSpPr>
            <a:spLocks noGrp="1"/>
          </p:cNvSpPr>
          <p:nvPr>
            <p:ph type="body" sz="quarter" idx="96"/>
          </p:nvPr>
        </p:nvSpPr>
        <p:spPr/>
        <p:txBody>
          <a:bodyPr/>
          <a:lstStyle/>
          <a:p>
            <a:endParaRPr lang="en-US"/>
          </a:p>
        </p:txBody>
      </p:sp>
      <p:sp>
        <p:nvSpPr>
          <p:cNvPr id="267" name="Text Placeholder 266"/>
          <p:cNvSpPr>
            <a:spLocks noGrp="1"/>
          </p:cNvSpPr>
          <p:nvPr>
            <p:ph type="body" sz="quarter" idx="97"/>
          </p:nvPr>
        </p:nvSpPr>
        <p:spPr/>
        <p:txBody>
          <a:bodyPr/>
          <a:lstStyle/>
          <a:p>
            <a:endParaRPr lang="en-US"/>
          </a:p>
        </p:txBody>
      </p:sp>
      <p:sp>
        <p:nvSpPr>
          <p:cNvPr id="268" name="Text Placeholder 267"/>
          <p:cNvSpPr>
            <a:spLocks noGrp="1"/>
          </p:cNvSpPr>
          <p:nvPr>
            <p:ph type="body" sz="quarter" idx="98"/>
          </p:nvPr>
        </p:nvSpPr>
        <p:spPr/>
        <p:txBody>
          <a:bodyPr/>
          <a:lstStyle/>
          <a:p>
            <a:endParaRPr lang="en-US"/>
          </a:p>
        </p:txBody>
      </p:sp>
      <p:sp>
        <p:nvSpPr>
          <p:cNvPr id="127" name="Text Placeholder 126"/>
          <p:cNvSpPr>
            <a:spLocks noGrp="1"/>
          </p:cNvSpPr>
          <p:nvPr>
            <p:ph type="body" sz="quarter" idx="99"/>
          </p:nvPr>
        </p:nvSpPr>
        <p:spPr/>
        <p:txBody>
          <a:bodyPr/>
          <a:lstStyle/>
          <a:p>
            <a:r>
              <a:rPr lang="en-US" smtClean="0"/>
              <a:t>TEL |</a:t>
            </a:r>
            <a:endParaRPr lang="en-US" dirty="0"/>
          </a:p>
        </p:txBody>
      </p:sp>
      <p:sp>
        <p:nvSpPr>
          <p:cNvPr id="269" name="Text Placeholder 268"/>
          <p:cNvSpPr>
            <a:spLocks noGrp="1"/>
          </p:cNvSpPr>
          <p:nvPr>
            <p:ph type="body" sz="quarter" idx="100"/>
          </p:nvPr>
        </p:nvSpPr>
        <p:spPr/>
        <p:txBody>
          <a:bodyPr/>
          <a:lstStyle/>
          <a:p>
            <a:endParaRPr lang="en-US"/>
          </a:p>
        </p:txBody>
      </p:sp>
      <p:sp>
        <p:nvSpPr>
          <p:cNvPr id="129" name="Text Placeholder 128"/>
          <p:cNvSpPr>
            <a:spLocks noGrp="1"/>
          </p:cNvSpPr>
          <p:nvPr>
            <p:ph type="body" sz="quarter" idx="101"/>
          </p:nvPr>
        </p:nvSpPr>
        <p:spPr/>
        <p:txBody>
          <a:bodyPr/>
          <a:lstStyle/>
          <a:p>
            <a:r>
              <a:rPr lang="en-US" smtClean="0"/>
              <a:t>EMAIL |</a:t>
            </a:r>
            <a:endParaRPr lang="en-US" dirty="0"/>
          </a:p>
        </p:txBody>
      </p:sp>
      <p:sp>
        <p:nvSpPr>
          <p:cNvPr id="278" name="Text Placeholder 277"/>
          <p:cNvSpPr>
            <a:spLocks noGrp="1"/>
          </p:cNvSpPr>
          <p:nvPr>
            <p:ph type="body" sz="quarter" idx="102"/>
          </p:nvPr>
        </p:nvSpPr>
        <p:spPr/>
        <p:txBody>
          <a:bodyPr/>
          <a:lstStyle/>
          <a:p>
            <a:endParaRPr lang="en-US"/>
          </a:p>
        </p:txBody>
      </p:sp>
      <p:sp>
        <p:nvSpPr>
          <p:cNvPr id="131" name="Text Placeholder 130"/>
          <p:cNvSpPr>
            <a:spLocks noGrp="1"/>
          </p:cNvSpPr>
          <p:nvPr>
            <p:ph type="body" sz="quarter" idx="103"/>
          </p:nvPr>
        </p:nvSpPr>
        <p:spPr/>
        <p:txBody>
          <a:bodyPr/>
          <a:lstStyle/>
          <a:p>
            <a:r>
              <a:rPr lang="en-US" smtClean="0"/>
              <a:t>WEB |</a:t>
            </a:r>
            <a:endParaRPr lang="en-US" dirty="0"/>
          </a:p>
        </p:txBody>
      </p:sp>
      <p:sp>
        <p:nvSpPr>
          <p:cNvPr id="279" name="Text Placeholder 278"/>
          <p:cNvSpPr>
            <a:spLocks noGrp="1"/>
          </p:cNvSpPr>
          <p:nvPr>
            <p:ph type="body" sz="quarter" idx="104"/>
          </p:nvPr>
        </p:nvSpPr>
        <p:spPr/>
        <p:txBody>
          <a:bodyPr/>
          <a:lstStyle/>
          <a:p>
            <a:endParaRPr lang="en-US"/>
          </a:p>
        </p:txBody>
      </p:sp>
      <p:sp>
        <p:nvSpPr>
          <p:cNvPr id="280" name="Text Placeholder 279"/>
          <p:cNvSpPr>
            <a:spLocks noGrp="1"/>
          </p:cNvSpPr>
          <p:nvPr>
            <p:ph type="body" sz="quarter" idx="105"/>
          </p:nvPr>
        </p:nvSpPr>
        <p:spPr/>
        <p:txBody>
          <a:bodyPr/>
          <a:lstStyle/>
          <a:p>
            <a:endParaRPr lang="en-US"/>
          </a:p>
        </p:txBody>
      </p:sp>
      <p:sp>
        <p:nvSpPr>
          <p:cNvPr id="281" name="Text Placeholder 280"/>
          <p:cNvSpPr>
            <a:spLocks noGrp="1"/>
          </p:cNvSpPr>
          <p:nvPr>
            <p:ph type="body" sz="quarter" idx="106"/>
          </p:nvPr>
        </p:nvSpPr>
        <p:spPr/>
        <p:txBody>
          <a:bodyPr/>
          <a:lstStyle/>
          <a:p>
            <a:endParaRPr lang="en-US"/>
          </a:p>
        </p:txBody>
      </p:sp>
      <p:sp>
        <p:nvSpPr>
          <p:cNvPr id="282" name="Text Placeholder 281"/>
          <p:cNvSpPr>
            <a:spLocks noGrp="1"/>
          </p:cNvSpPr>
          <p:nvPr>
            <p:ph type="body" sz="quarter" idx="107"/>
          </p:nvPr>
        </p:nvSpPr>
        <p:spPr/>
        <p:txBody>
          <a:bodyPr/>
          <a:lstStyle/>
          <a:p>
            <a:endParaRPr lang="en-US"/>
          </a:p>
        </p:txBody>
      </p:sp>
      <p:sp>
        <p:nvSpPr>
          <p:cNvPr id="283" name="Text Placeholder 282"/>
          <p:cNvSpPr>
            <a:spLocks noGrp="1"/>
          </p:cNvSpPr>
          <p:nvPr>
            <p:ph type="body" sz="quarter" idx="108"/>
          </p:nvPr>
        </p:nvSpPr>
        <p:spPr/>
        <p:txBody>
          <a:bodyPr/>
          <a:lstStyle/>
          <a:p>
            <a:endParaRPr lang="en-US"/>
          </a:p>
        </p:txBody>
      </p:sp>
      <p:sp>
        <p:nvSpPr>
          <p:cNvPr id="137" name="Text Placeholder 136"/>
          <p:cNvSpPr>
            <a:spLocks noGrp="1"/>
          </p:cNvSpPr>
          <p:nvPr>
            <p:ph type="body" sz="quarter" idx="109"/>
          </p:nvPr>
        </p:nvSpPr>
        <p:spPr/>
        <p:txBody>
          <a:bodyPr/>
          <a:lstStyle/>
          <a:p>
            <a:r>
              <a:rPr lang="en-US" smtClean="0"/>
              <a:t>TEL |</a:t>
            </a:r>
            <a:endParaRPr lang="en-US" dirty="0"/>
          </a:p>
        </p:txBody>
      </p:sp>
      <p:sp>
        <p:nvSpPr>
          <p:cNvPr id="284" name="Text Placeholder 283"/>
          <p:cNvSpPr>
            <a:spLocks noGrp="1"/>
          </p:cNvSpPr>
          <p:nvPr>
            <p:ph type="body" sz="quarter" idx="110"/>
          </p:nvPr>
        </p:nvSpPr>
        <p:spPr/>
        <p:txBody>
          <a:bodyPr/>
          <a:lstStyle/>
          <a:p>
            <a:endParaRPr lang="en-US"/>
          </a:p>
        </p:txBody>
      </p:sp>
      <p:sp>
        <p:nvSpPr>
          <p:cNvPr id="139" name="Text Placeholder 138"/>
          <p:cNvSpPr>
            <a:spLocks noGrp="1"/>
          </p:cNvSpPr>
          <p:nvPr>
            <p:ph type="body" sz="quarter" idx="111"/>
          </p:nvPr>
        </p:nvSpPr>
        <p:spPr/>
        <p:txBody>
          <a:bodyPr/>
          <a:lstStyle/>
          <a:p>
            <a:r>
              <a:rPr lang="en-US" smtClean="0"/>
              <a:t>EMAIL |</a:t>
            </a:r>
            <a:endParaRPr lang="en-US" dirty="0"/>
          </a:p>
        </p:txBody>
      </p:sp>
      <p:sp>
        <p:nvSpPr>
          <p:cNvPr id="285" name="Text Placeholder 284"/>
          <p:cNvSpPr>
            <a:spLocks noGrp="1"/>
          </p:cNvSpPr>
          <p:nvPr>
            <p:ph type="body" sz="quarter" idx="112"/>
          </p:nvPr>
        </p:nvSpPr>
        <p:spPr/>
        <p:txBody>
          <a:bodyPr/>
          <a:lstStyle/>
          <a:p>
            <a:endParaRPr lang="en-US"/>
          </a:p>
        </p:txBody>
      </p:sp>
      <p:sp>
        <p:nvSpPr>
          <p:cNvPr id="141" name="Text Placeholder 140"/>
          <p:cNvSpPr>
            <a:spLocks noGrp="1"/>
          </p:cNvSpPr>
          <p:nvPr>
            <p:ph type="body" sz="quarter" idx="113"/>
          </p:nvPr>
        </p:nvSpPr>
        <p:spPr/>
        <p:txBody>
          <a:bodyPr/>
          <a:lstStyle/>
          <a:p>
            <a:r>
              <a:rPr lang="en-US" smtClean="0"/>
              <a:t>WEB |</a:t>
            </a:r>
            <a:endParaRPr lang="en-US" dirty="0"/>
          </a:p>
        </p:txBody>
      </p:sp>
      <p:sp>
        <p:nvSpPr>
          <p:cNvPr id="286" name="Text Placeholder 285"/>
          <p:cNvSpPr>
            <a:spLocks noGrp="1"/>
          </p:cNvSpPr>
          <p:nvPr>
            <p:ph type="body" sz="quarter" idx="114"/>
          </p:nvPr>
        </p:nvSpPr>
        <p:spPr/>
        <p:txBody>
          <a:bodyPr/>
          <a:lstStyle/>
          <a:p>
            <a:endParaRPr lang="en-US"/>
          </a:p>
        </p:txBody>
      </p:sp>
      <p:sp>
        <p:nvSpPr>
          <p:cNvPr id="287" name="Text Placeholder 286"/>
          <p:cNvSpPr>
            <a:spLocks noGrp="1"/>
          </p:cNvSpPr>
          <p:nvPr>
            <p:ph type="body" sz="quarter" idx="115"/>
          </p:nvPr>
        </p:nvSpPr>
        <p:spPr/>
        <p:txBody>
          <a:bodyPr/>
          <a:lstStyle/>
          <a:p>
            <a:endParaRPr lang="en-US"/>
          </a:p>
        </p:txBody>
      </p:sp>
      <p:sp>
        <p:nvSpPr>
          <p:cNvPr id="1230" name="Text Placeholder 1229"/>
          <p:cNvSpPr>
            <a:spLocks noGrp="1"/>
          </p:cNvSpPr>
          <p:nvPr>
            <p:ph type="body" sz="quarter" idx="116"/>
          </p:nvPr>
        </p:nvSpPr>
        <p:spPr/>
        <p:txBody>
          <a:bodyPr/>
          <a:lstStyle/>
          <a:p>
            <a:endParaRPr lang="en-US"/>
          </a:p>
        </p:txBody>
      </p:sp>
      <p:sp>
        <p:nvSpPr>
          <p:cNvPr id="1231" name="Text Placeholder 1230"/>
          <p:cNvSpPr>
            <a:spLocks noGrp="1"/>
          </p:cNvSpPr>
          <p:nvPr>
            <p:ph type="body" sz="quarter" idx="117"/>
          </p:nvPr>
        </p:nvSpPr>
        <p:spPr/>
        <p:txBody>
          <a:bodyPr/>
          <a:lstStyle/>
          <a:p>
            <a:endParaRPr lang="en-US"/>
          </a:p>
        </p:txBody>
      </p:sp>
      <p:sp>
        <p:nvSpPr>
          <p:cNvPr id="1232" name="Text Placeholder 1231"/>
          <p:cNvSpPr>
            <a:spLocks noGrp="1"/>
          </p:cNvSpPr>
          <p:nvPr>
            <p:ph type="body" sz="quarter" idx="118"/>
          </p:nvPr>
        </p:nvSpPr>
        <p:spPr/>
        <p:txBody>
          <a:bodyPr/>
          <a:lstStyle/>
          <a:p>
            <a:endParaRPr lang="en-US"/>
          </a:p>
        </p:txBody>
      </p:sp>
      <p:sp>
        <p:nvSpPr>
          <p:cNvPr id="147" name="Text Placeholder 146"/>
          <p:cNvSpPr>
            <a:spLocks noGrp="1"/>
          </p:cNvSpPr>
          <p:nvPr>
            <p:ph type="body" sz="quarter" idx="119"/>
          </p:nvPr>
        </p:nvSpPr>
        <p:spPr/>
        <p:txBody>
          <a:bodyPr/>
          <a:lstStyle/>
          <a:p>
            <a:r>
              <a:rPr lang="en-US" smtClean="0"/>
              <a:t>TEL |</a:t>
            </a:r>
            <a:endParaRPr lang="en-US" dirty="0"/>
          </a:p>
        </p:txBody>
      </p:sp>
      <p:sp>
        <p:nvSpPr>
          <p:cNvPr id="1233" name="Text Placeholder 1232"/>
          <p:cNvSpPr>
            <a:spLocks noGrp="1"/>
          </p:cNvSpPr>
          <p:nvPr>
            <p:ph type="body" sz="quarter" idx="120"/>
          </p:nvPr>
        </p:nvSpPr>
        <p:spPr/>
        <p:txBody>
          <a:bodyPr/>
          <a:lstStyle/>
          <a:p>
            <a:endParaRPr lang="en-US"/>
          </a:p>
        </p:txBody>
      </p:sp>
      <p:sp>
        <p:nvSpPr>
          <p:cNvPr id="149" name="Text Placeholder 148"/>
          <p:cNvSpPr>
            <a:spLocks noGrp="1"/>
          </p:cNvSpPr>
          <p:nvPr>
            <p:ph type="body" sz="quarter" idx="121"/>
          </p:nvPr>
        </p:nvSpPr>
        <p:spPr/>
        <p:txBody>
          <a:bodyPr/>
          <a:lstStyle/>
          <a:p>
            <a:r>
              <a:rPr lang="en-US" smtClean="0"/>
              <a:t>EMAIL |</a:t>
            </a:r>
            <a:endParaRPr lang="en-US" dirty="0"/>
          </a:p>
        </p:txBody>
      </p:sp>
      <p:sp>
        <p:nvSpPr>
          <p:cNvPr id="1234" name="Text Placeholder 1233"/>
          <p:cNvSpPr>
            <a:spLocks noGrp="1"/>
          </p:cNvSpPr>
          <p:nvPr>
            <p:ph type="body" sz="quarter" idx="122"/>
          </p:nvPr>
        </p:nvSpPr>
        <p:spPr/>
        <p:txBody>
          <a:bodyPr/>
          <a:lstStyle/>
          <a:p>
            <a:endParaRPr lang="en-US"/>
          </a:p>
        </p:txBody>
      </p:sp>
      <p:sp>
        <p:nvSpPr>
          <p:cNvPr id="151" name="Text Placeholder 150"/>
          <p:cNvSpPr>
            <a:spLocks noGrp="1"/>
          </p:cNvSpPr>
          <p:nvPr>
            <p:ph type="body" sz="quarter" idx="123"/>
          </p:nvPr>
        </p:nvSpPr>
        <p:spPr/>
        <p:txBody>
          <a:bodyPr/>
          <a:lstStyle/>
          <a:p>
            <a:r>
              <a:rPr lang="en-US" smtClean="0"/>
              <a:t>WEB |</a:t>
            </a:r>
            <a:endParaRPr lang="en-US" dirty="0"/>
          </a:p>
        </p:txBody>
      </p:sp>
      <p:sp>
        <p:nvSpPr>
          <p:cNvPr id="1235" name="Text Placeholder 1234"/>
          <p:cNvSpPr>
            <a:spLocks noGrp="1"/>
          </p:cNvSpPr>
          <p:nvPr>
            <p:ph type="body" sz="quarter" idx="124"/>
          </p:nvPr>
        </p:nvSpPr>
        <p:spPr/>
        <p:txBody>
          <a:bodyPr/>
          <a:lstStyle/>
          <a:p>
            <a:endParaRPr lang="en-US"/>
          </a:p>
        </p:txBody>
      </p:sp>
      <p:sp>
        <p:nvSpPr>
          <p:cNvPr id="1236" name="Text Placeholder 1235"/>
          <p:cNvSpPr>
            <a:spLocks noGrp="1"/>
          </p:cNvSpPr>
          <p:nvPr>
            <p:ph type="body" sz="quarter" idx="125"/>
          </p:nvPr>
        </p:nvSpPr>
        <p:spPr/>
        <p:txBody>
          <a:bodyPr/>
          <a:lstStyle/>
          <a:p>
            <a:endParaRPr lang="en-US"/>
          </a:p>
        </p:txBody>
      </p:sp>
      <p:sp>
        <p:nvSpPr>
          <p:cNvPr id="1237" name="Text Placeholder 1236"/>
          <p:cNvSpPr>
            <a:spLocks noGrp="1"/>
          </p:cNvSpPr>
          <p:nvPr>
            <p:ph type="body" sz="quarter" idx="126"/>
          </p:nvPr>
        </p:nvSpPr>
        <p:spPr/>
        <p:txBody>
          <a:bodyPr/>
          <a:lstStyle/>
          <a:p>
            <a:endParaRPr lang="en-US"/>
          </a:p>
        </p:txBody>
      </p:sp>
      <p:sp>
        <p:nvSpPr>
          <p:cNvPr id="1238" name="Text Placeholder 1237"/>
          <p:cNvSpPr>
            <a:spLocks noGrp="1"/>
          </p:cNvSpPr>
          <p:nvPr>
            <p:ph type="body" sz="quarter" idx="127"/>
          </p:nvPr>
        </p:nvSpPr>
        <p:spPr/>
        <p:txBody>
          <a:bodyPr/>
          <a:lstStyle/>
          <a:p>
            <a:endParaRPr lang="en-US"/>
          </a:p>
        </p:txBody>
      </p:sp>
      <p:sp>
        <p:nvSpPr>
          <p:cNvPr id="1239" name="Text Placeholder 1238"/>
          <p:cNvSpPr>
            <a:spLocks noGrp="1"/>
          </p:cNvSpPr>
          <p:nvPr>
            <p:ph type="body" sz="quarter" idx="128"/>
          </p:nvPr>
        </p:nvSpPr>
        <p:spPr/>
        <p:txBody>
          <a:bodyPr/>
          <a:lstStyle/>
          <a:p>
            <a:endParaRPr lang="en-US"/>
          </a:p>
        </p:txBody>
      </p:sp>
      <p:sp>
        <p:nvSpPr>
          <p:cNvPr id="157" name="Text Placeholder 156"/>
          <p:cNvSpPr>
            <a:spLocks noGrp="1"/>
          </p:cNvSpPr>
          <p:nvPr>
            <p:ph type="body" sz="quarter" idx="129"/>
          </p:nvPr>
        </p:nvSpPr>
        <p:spPr/>
        <p:txBody>
          <a:bodyPr/>
          <a:lstStyle/>
          <a:p>
            <a:r>
              <a:rPr lang="en-US" smtClean="0"/>
              <a:t>TEL |</a:t>
            </a:r>
            <a:endParaRPr lang="en-US" dirty="0"/>
          </a:p>
        </p:txBody>
      </p:sp>
      <p:sp>
        <p:nvSpPr>
          <p:cNvPr id="1240" name="Text Placeholder 1239"/>
          <p:cNvSpPr>
            <a:spLocks noGrp="1"/>
          </p:cNvSpPr>
          <p:nvPr>
            <p:ph type="body" sz="quarter" idx="130"/>
          </p:nvPr>
        </p:nvSpPr>
        <p:spPr/>
        <p:txBody>
          <a:bodyPr/>
          <a:lstStyle/>
          <a:p>
            <a:endParaRPr lang="en-US"/>
          </a:p>
        </p:txBody>
      </p:sp>
      <p:sp>
        <p:nvSpPr>
          <p:cNvPr id="159" name="Text Placeholder 158"/>
          <p:cNvSpPr>
            <a:spLocks noGrp="1"/>
          </p:cNvSpPr>
          <p:nvPr>
            <p:ph type="body" sz="quarter" idx="131"/>
          </p:nvPr>
        </p:nvSpPr>
        <p:spPr/>
        <p:txBody>
          <a:bodyPr/>
          <a:lstStyle/>
          <a:p>
            <a:r>
              <a:rPr lang="en-US" smtClean="0"/>
              <a:t>EMAIL |</a:t>
            </a:r>
            <a:endParaRPr lang="en-US" dirty="0"/>
          </a:p>
        </p:txBody>
      </p:sp>
      <p:sp>
        <p:nvSpPr>
          <p:cNvPr id="1241" name="Text Placeholder 1240"/>
          <p:cNvSpPr>
            <a:spLocks noGrp="1"/>
          </p:cNvSpPr>
          <p:nvPr>
            <p:ph type="body" sz="quarter" idx="132"/>
          </p:nvPr>
        </p:nvSpPr>
        <p:spPr/>
        <p:txBody>
          <a:bodyPr/>
          <a:lstStyle/>
          <a:p>
            <a:endParaRPr lang="en-US"/>
          </a:p>
        </p:txBody>
      </p:sp>
      <p:sp>
        <p:nvSpPr>
          <p:cNvPr id="161" name="Text Placeholder 160"/>
          <p:cNvSpPr>
            <a:spLocks noGrp="1"/>
          </p:cNvSpPr>
          <p:nvPr>
            <p:ph type="body" sz="quarter" idx="133"/>
          </p:nvPr>
        </p:nvSpPr>
        <p:spPr/>
        <p:txBody>
          <a:bodyPr/>
          <a:lstStyle/>
          <a:p>
            <a:r>
              <a:rPr lang="en-US" smtClean="0"/>
              <a:t>WEB |</a:t>
            </a:r>
            <a:endParaRPr lang="en-US" dirty="0"/>
          </a:p>
        </p:txBody>
      </p:sp>
      <p:sp>
        <p:nvSpPr>
          <p:cNvPr id="1242" name="Text Placeholder 1241"/>
          <p:cNvSpPr>
            <a:spLocks noGrp="1"/>
          </p:cNvSpPr>
          <p:nvPr>
            <p:ph type="body" sz="quarter" idx="134"/>
          </p:nvPr>
        </p:nvSpPr>
        <p:spPr/>
        <p:txBody>
          <a:bodyPr/>
          <a:lstStyle/>
          <a:p>
            <a:endParaRPr lang="en-US"/>
          </a:p>
        </p:txBody>
      </p:sp>
      <p:sp>
        <p:nvSpPr>
          <p:cNvPr id="1243" name="Text Placeholder 1242"/>
          <p:cNvSpPr>
            <a:spLocks noGrp="1"/>
          </p:cNvSpPr>
          <p:nvPr>
            <p:ph type="body" sz="quarter" idx="135"/>
          </p:nvPr>
        </p:nvSpPr>
        <p:spPr/>
        <p:txBody>
          <a:bodyPr/>
          <a:lstStyle/>
          <a:p>
            <a:endParaRPr lang="en-US"/>
          </a:p>
        </p:txBody>
      </p:sp>
      <p:sp>
        <p:nvSpPr>
          <p:cNvPr id="1244" name="Text Placeholder 1243"/>
          <p:cNvSpPr>
            <a:spLocks noGrp="1"/>
          </p:cNvSpPr>
          <p:nvPr>
            <p:ph type="body" sz="quarter" idx="136"/>
          </p:nvPr>
        </p:nvSpPr>
        <p:spPr/>
        <p:txBody>
          <a:bodyPr/>
          <a:lstStyle/>
          <a:p>
            <a:endParaRPr lang="en-US"/>
          </a:p>
        </p:txBody>
      </p:sp>
      <p:sp>
        <p:nvSpPr>
          <p:cNvPr id="1245" name="Text Placeholder 1244"/>
          <p:cNvSpPr>
            <a:spLocks noGrp="1"/>
          </p:cNvSpPr>
          <p:nvPr>
            <p:ph type="body" sz="quarter" idx="137"/>
          </p:nvPr>
        </p:nvSpPr>
        <p:spPr/>
        <p:txBody>
          <a:bodyPr/>
          <a:lstStyle/>
          <a:p>
            <a:endParaRPr lang="en-US"/>
          </a:p>
        </p:txBody>
      </p:sp>
      <p:sp>
        <p:nvSpPr>
          <p:cNvPr id="1246" name="Text Placeholder 1245"/>
          <p:cNvSpPr>
            <a:spLocks noGrp="1"/>
          </p:cNvSpPr>
          <p:nvPr>
            <p:ph type="body" sz="quarter" idx="138"/>
          </p:nvPr>
        </p:nvSpPr>
        <p:spPr/>
        <p:txBody>
          <a:bodyPr/>
          <a:lstStyle/>
          <a:p>
            <a:endParaRPr lang="en-US"/>
          </a:p>
        </p:txBody>
      </p:sp>
      <p:sp>
        <p:nvSpPr>
          <p:cNvPr id="167" name="Text Placeholder 166"/>
          <p:cNvSpPr>
            <a:spLocks noGrp="1"/>
          </p:cNvSpPr>
          <p:nvPr>
            <p:ph type="body" sz="quarter" idx="139"/>
          </p:nvPr>
        </p:nvSpPr>
        <p:spPr/>
        <p:txBody>
          <a:bodyPr/>
          <a:lstStyle/>
          <a:p>
            <a:r>
              <a:rPr lang="en-US" smtClean="0"/>
              <a:t>TEL |</a:t>
            </a:r>
            <a:endParaRPr lang="en-US" dirty="0"/>
          </a:p>
        </p:txBody>
      </p:sp>
      <p:sp>
        <p:nvSpPr>
          <p:cNvPr id="1247" name="Text Placeholder 1246"/>
          <p:cNvSpPr>
            <a:spLocks noGrp="1"/>
          </p:cNvSpPr>
          <p:nvPr>
            <p:ph type="body" sz="quarter" idx="140"/>
          </p:nvPr>
        </p:nvSpPr>
        <p:spPr/>
        <p:txBody>
          <a:bodyPr/>
          <a:lstStyle/>
          <a:p>
            <a:endParaRPr lang="en-US"/>
          </a:p>
        </p:txBody>
      </p:sp>
      <p:sp>
        <p:nvSpPr>
          <p:cNvPr id="169" name="Text Placeholder 168"/>
          <p:cNvSpPr>
            <a:spLocks noGrp="1"/>
          </p:cNvSpPr>
          <p:nvPr>
            <p:ph type="body" sz="quarter" idx="141"/>
          </p:nvPr>
        </p:nvSpPr>
        <p:spPr/>
        <p:txBody>
          <a:bodyPr/>
          <a:lstStyle/>
          <a:p>
            <a:r>
              <a:rPr lang="en-US" smtClean="0"/>
              <a:t>EMAIL |</a:t>
            </a:r>
            <a:endParaRPr lang="en-US" dirty="0"/>
          </a:p>
        </p:txBody>
      </p:sp>
      <p:sp>
        <p:nvSpPr>
          <p:cNvPr id="320" name="Text Placeholder 319"/>
          <p:cNvSpPr>
            <a:spLocks noGrp="1"/>
          </p:cNvSpPr>
          <p:nvPr>
            <p:ph type="body" sz="quarter" idx="142"/>
          </p:nvPr>
        </p:nvSpPr>
        <p:spPr/>
        <p:txBody>
          <a:bodyPr/>
          <a:lstStyle/>
          <a:p>
            <a:endParaRPr lang="en-US"/>
          </a:p>
        </p:txBody>
      </p:sp>
      <p:sp>
        <p:nvSpPr>
          <p:cNvPr id="171" name="Text Placeholder 170"/>
          <p:cNvSpPr>
            <a:spLocks noGrp="1"/>
          </p:cNvSpPr>
          <p:nvPr>
            <p:ph type="body" sz="quarter" idx="143"/>
          </p:nvPr>
        </p:nvSpPr>
        <p:spPr/>
        <p:txBody>
          <a:bodyPr/>
          <a:lstStyle/>
          <a:p>
            <a:r>
              <a:rPr lang="en-US" smtClean="0"/>
              <a:t>WEB |</a:t>
            </a:r>
            <a:endParaRPr lang="en-US" dirty="0"/>
          </a:p>
        </p:txBody>
      </p:sp>
      <p:sp>
        <p:nvSpPr>
          <p:cNvPr id="321" name="Text Placeholder 320"/>
          <p:cNvSpPr>
            <a:spLocks noGrp="1"/>
          </p:cNvSpPr>
          <p:nvPr>
            <p:ph type="body" sz="quarter" idx="144"/>
          </p:nvPr>
        </p:nvSpPr>
        <p:spPr/>
        <p:txBody>
          <a:bodyPr/>
          <a:lstStyle/>
          <a:p>
            <a:endParaRPr lang="en-US"/>
          </a:p>
        </p:txBody>
      </p:sp>
      <p:sp>
        <p:nvSpPr>
          <p:cNvPr id="322" name="Text Placeholder 321"/>
          <p:cNvSpPr>
            <a:spLocks noGrp="1"/>
          </p:cNvSpPr>
          <p:nvPr>
            <p:ph type="body" sz="quarter" idx="145"/>
          </p:nvPr>
        </p:nvSpPr>
        <p:spPr/>
        <p:txBody>
          <a:bodyPr/>
          <a:lstStyle/>
          <a:p>
            <a:endParaRPr lang="en-US"/>
          </a:p>
        </p:txBody>
      </p:sp>
      <p:sp>
        <p:nvSpPr>
          <p:cNvPr id="323" name="Text Placeholder 322"/>
          <p:cNvSpPr>
            <a:spLocks noGrp="1"/>
          </p:cNvSpPr>
          <p:nvPr>
            <p:ph type="body" sz="quarter" idx="146"/>
          </p:nvPr>
        </p:nvSpPr>
        <p:spPr/>
        <p:txBody>
          <a:bodyPr/>
          <a:lstStyle/>
          <a:p>
            <a:endParaRPr lang="en-US"/>
          </a:p>
        </p:txBody>
      </p:sp>
      <p:sp>
        <p:nvSpPr>
          <p:cNvPr id="324" name="Text Placeholder 323"/>
          <p:cNvSpPr>
            <a:spLocks noGrp="1"/>
          </p:cNvSpPr>
          <p:nvPr>
            <p:ph type="body" sz="quarter" idx="147"/>
          </p:nvPr>
        </p:nvSpPr>
        <p:spPr/>
        <p:txBody>
          <a:bodyPr/>
          <a:lstStyle/>
          <a:p>
            <a:endParaRPr lang="en-US"/>
          </a:p>
        </p:txBody>
      </p:sp>
      <p:sp>
        <p:nvSpPr>
          <p:cNvPr id="325" name="Text Placeholder 324"/>
          <p:cNvSpPr>
            <a:spLocks noGrp="1"/>
          </p:cNvSpPr>
          <p:nvPr>
            <p:ph type="body" sz="quarter" idx="148"/>
          </p:nvPr>
        </p:nvSpPr>
        <p:spPr/>
        <p:txBody>
          <a:bodyPr/>
          <a:lstStyle/>
          <a:p>
            <a:endParaRPr lang="en-US"/>
          </a:p>
        </p:txBody>
      </p:sp>
      <p:sp>
        <p:nvSpPr>
          <p:cNvPr id="177" name="Text Placeholder 176"/>
          <p:cNvSpPr>
            <a:spLocks noGrp="1"/>
          </p:cNvSpPr>
          <p:nvPr>
            <p:ph type="body" sz="quarter" idx="149"/>
          </p:nvPr>
        </p:nvSpPr>
        <p:spPr/>
        <p:txBody>
          <a:bodyPr/>
          <a:lstStyle/>
          <a:p>
            <a:r>
              <a:rPr lang="en-US" smtClean="0"/>
              <a:t>TEL |</a:t>
            </a:r>
            <a:endParaRPr lang="en-US" dirty="0"/>
          </a:p>
        </p:txBody>
      </p:sp>
      <p:sp>
        <p:nvSpPr>
          <p:cNvPr id="326" name="Text Placeholder 325"/>
          <p:cNvSpPr>
            <a:spLocks noGrp="1"/>
          </p:cNvSpPr>
          <p:nvPr>
            <p:ph type="body" sz="quarter" idx="150"/>
          </p:nvPr>
        </p:nvSpPr>
        <p:spPr/>
        <p:txBody>
          <a:bodyPr/>
          <a:lstStyle/>
          <a:p>
            <a:endParaRPr lang="en-US"/>
          </a:p>
        </p:txBody>
      </p:sp>
      <p:sp>
        <p:nvSpPr>
          <p:cNvPr id="179" name="Text Placeholder 178"/>
          <p:cNvSpPr>
            <a:spLocks noGrp="1"/>
          </p:cNvSpPr>
          <p:nvPr>
            <p:ph type="body" sz="quarter" idx="151"/>
          </p:nvPr>
        </p:nvSpPr>
        <p:spPr/>
        <p:txBody>
          <a:bodyPr/>
          <a:lstStyle/>
          <a:p>
            <a:r>
              <a:rPr lang="en-US" smtClean="0"/>
              <a:t>EMAIL |</a:t>
            </a:r>
            <a:endParaRPr lang="en-US" dirty="0"/>
          </a:p>
        </p:txBody>
      </p:sp>
      <p:sp>
        <p:nvSpPr>
          <p:cNvPr id="327" name="Text Placeholder 326"/>
          <p:cNvSpPr>
            <a:spLocks noGrp="1"/>
          </p:cNvSpPr>
          <p:nvPr>
            <p:ph type="body" sz="quarter" idx="152"/>
          </p:nvPr>
        </p:nvSpPr>
        <p:spPr/>
        <p:txBody>
          <a:bodyPr/>
          <a:lstStyle/>
          <a:p>
            <a:endParaRPr lang="en-US"/>
          </a:p>
        </p:txBody>
      </p:sp>
      <p:sp>
        <p:nvSpPr>
          <p:cNvPr id="181" name="Text Placeholder 180"/>
          <p:cNvSpPr>
            <a:spLocks noGrp="1"/>
          </p:cNvSpPr>
          <p:nvPr>
            <p:ph type="body" sz="quarter" idx="153"/>
          </p:nvPr>
        </p:nvSpPr>
        <p:spPr/>
        <p:txBody>
          <a:bodyPr/>
          <a:lstStyle/>
          <a:p>
            <a:r>
              <a:rPr lang="en-US" smtClean="0"/>
              <a:t>WEB |</a:t>
            </a:r>
            <a:endParaRPr lang="en-US" dirty="0"/>
          </a:p>
        </p:txBody>
      </p:sp>
      <p:sp>
        <p:nvSpPr>
          <p:cNvPr id="328" name="Text Placeholder 327"/>
          <p:cNvSpPr>
            <a:spLocks noGrp="1"/>
          </p:cNvSpPr>
          <p:nvPr>
            <p:ph type="body" sz="quarter" idx="154"/>
          </p:nvPr>
        </p:nvSpPr>
        <p:spPr/>
        <p:txBody>
          <a:bodyPr/>
          <a:lstStyle/>
          <a:p>
            <a:endParaRPr lang="en-US"/>
          </a:p>
        </p:txBody>
      </p:sp>
      <p:sp>
        <p:nvSpPr>
          <p:cNvPr id="329" name="Text Placeholder 328"/>
          <p:cNvSpPr>
            <a:spLocks noGrp="1"/>
          </p:cNvSpPr>
          <p:nvPr>
            <p:ph type="body" sz="quarter" idx="155"/>
          </p:nvPr>
        </p:nvSpPr>
        <p:spPr/>
        <p:txBody>
          <a:bodyPr/>
          <a:lstStyle/>
          <a:p>
            <a:endParaRPr lang="en-US"/>
          </a:p>
        </p:txBody>
      </p:sp>
      <p:sp>
        <p:nvSpPr>
          <p:cNvPr id="330" name="Text Placeholder 329"/>
          <p:cNvSpPr>
            <a:spLocks noGrp="1"/>
          </p:cNvSpPr>
          <p:nvPr>
            <p:ph type="body" sz="quarter" idx="156"/>
          </p:nvPr>
        </p:nvSpPr>
        <p:spPr/>
        <p:txBody>
          <a:bodyPr/>
          <a:lstStyle/>
          <a:p>
            <a:endParaRPr lang="en-US"/>
          </a:p>
        </p:txBody>
      </p:sp>
      <p:sp>
        <p:nvSpPr>
          <p:cNvPr id="331" name="Text Placeholder 330"/>
          <p:cNvSpPr>
            <a:spLocks noGrp="1"/>
          </p:cNvSpPr>
          <p:nvPr>
            <p:ph type="body" sz="quarter" idx="157"/>
          </p:nvPr>
        </p:nvSpPr>
        <p:spPr/>
        <p:txBody>
          <a:bodyPr/>
          <a:lstStyle/>
          <a:p>
            <a:endParaRPr lang="en-US"/>
          </a:p>
        </p:txBody>
      </p:sp>
      <p:sp>
        <p:nvSpPr>
          <p:cNvPr id="332" name="Text Placeholder 331"/>
          <p:cNvSpPr>
            <a:spLocks noGrp="1"/>
          </p:cNvSpPr>
          <p:nvPr>
            <p:ph type="body" sz="quarter" idx="158"/>
          </p:nvPr>
        </p:nvSpPr>
        <p:spPr/>
        <p:txBody>
          <a:bodyPr/>
          <a:lstStyle/>
          <a:p>
            <a:endParaRPr lang="en-US"/>
          </a:p>
        </p:txBody>
      </p:sp>
      <p:sp>
        <p:nvSpPr>
          <p:cNvPr id="187" name="Text Placeholder 186"/>
          <p:cNvSpPr>
            <a:spLocks noGrp="1"/>
          </p:cNvSpPr>
          <p:nvPr>
            <p:ph type="body" sz="quarter" idx="159"/>
          </p:nvPr>
        </p:nvSpPr>
        <p:spPr/>
        <p:txBody>
          <a:bodyPr/>
          <a:lstStyle/>
          <a:p>
            <a:r>
              <a:rPr lang="en-US" smtClean="0"/>
              <a:t>TEL |</a:t>
            </a:r>
            <a:endParaRPr lang="en-US" dirty="0"/>
          </a:p>
        </p:txBody>
      </p:sp>
      <p:sp>
        <p:nvSpPr>
          <p:cNvPr id="333" name="Text Placeholder 332"/>
          <p:cNvSpPr>
            <a:spLocks noGrp="1"/>
          </p:cNvSpPr>
          <p:nvPr>
            <p:ph type="body" sz="quarter" idx="160"/>
          </p:nvPr>
        </p:nvSpPr>
        <p:spPr/>
        <p:txBody>
          <a:bodyPr/>
          <a:lstStyle/>
          <a:p>
            <a:endParaRPr lang="en-US"/>
          </a:p>
        </p:txBody>
      </p:sp>
      <p:sp>
        <p:nvSpPr>
          <p:cNvPr id="189" name="Text Placeholder 188"/>
          <p:cNvSpPr>
            <a:spLocks noGrp="1"/>
          </p:cNvSpPr>
          <p:nvPr>
            <p:ph type="body" sz="quarter" idx="161"/>
          </p:nvPr>
        </p:nvSpPr>
        <p:spPr/>
        <p:txBody>
          <a:bodyPr/>
          <a:lstStyle/>
          <a:p>
            <a:r>
              <a:rPr lang="en-US" smtClean="0"/>
              <a:t>EMAIL |</a:t>
            </a:r>
            <a:endParaRPr lang="en-US" dirty="0"/>
          </a:p>
        </p:txBody>
      </p:sp>
      <p:sp>
        <p:nvSpPr>
          <p:cNvPr id="334" name="Text Placeholder 333"/>
          <p:cNvSpPr>
            <a:spLocks noGrp="1"/>
          </p:cNvSpPr>
          <p:nvPr>
            <p:ph type="body" sz="quarter" idx="162"/>
          </p:nvPr>
        </p:nvSpPr>
        <p:spPr/>
        <p:txBody>
          <a:bodyPr/>
          <a:lstStyle/>
          <a:p>
            <a:endParaRPr lang="en-US"/>
          </a:p>
        </p:txBody>
      </p:sp>
      <p:sp>
        <p:nvSpPr>
          <p:cNvPr id="191" name="Text Placeholder 190"/>
          <p:cNvSpPr>
            <a:spLocks noGrp="1"/>
          </p:cNvSpPr>
          <p:nvPr>
            <p:ph type="body" sz="quarter" idx="163"/>
          </p:nvPr>
        </p:nvSpPr>
        <p:spPr/>
        <p:txBody>
          <a:bodyPr/>
          <a:lstStyle/>
          <a:p>
            <a:r>
              <a:rPr lang="en-US" smtClean="0"/>
              <a:t>WEB |</a:t>
            </a:r>
            <a:endParaRPr lang="en-US" dirty="0"/>
          </a:p>
        </p:txBody>
      </p:sp>
      <p:sp>
        <p:nvSpPr>
          <p:cNvPr id="335" name="Text Placeholder 334"/>
          <p:cNvSpPr>
            <a:spLocks noGrp="1"/>
          </p:cNvSpPr>
          <p:nvPr>
            <p:ph type="body" sz="quarter" idx="164"/>
          </p:nvPr>
        </p:nvSpPr>
        <p:spPr/>
        <p:txBody>
          <a:bodyPr/>
          <a:lstStyle/>
          <a:p>
            <a:endParaRPr lang="en-US"/>
          </a:p>
        </p:txBody>
      </p:sp>
      <p:sp>
        <p:nvSpPr>
          <p:cNvPr id="336" name="Text Placeholder 335"/>
          <p:cNvSpPr>
            <a:spLocks noGrp="1"/>
          </p:cNvSpPr>
          <p:nvPr>
            <p:ph type="body" sz="quarter" idx="165"/>
          </p:nvPr>
        </p:nvSpPr>
        <p:spPr/>
        <p:txBody>
          <a:bodyPr/>
          <a:lstStyle/>
          <a:p>
            <a:endParaRPr lang="en-US"/>
          </a:p>
        </p:txBody>
      </p:sp>
      <p:sp>
        <p:nvSpPr>
          <p:cNvPr id="337" name="Text Placeholder 336"/>
          <p:cNvSpPr>
            <a:spLocks noGrp="1"/>
          </p:cNvSpPr>
          <p:nvPr>
            <p:ph type="body" sz="quarter" idx="166"/>
          </p:nvPr>
        </p:nvSpPr>
        <p:spPr/>
        <p:txBody>
          <a:bodyPr/>
          <a:lstStyle/>
          <a:p>
            <a:endParaRPr lang="en-US"/>
          </a:p>
        </p:txBody>
      </p:sp>
      <p:sp>
        <p:nvSpPr>
          <p:cNvPr id="338" name="Text Placeholder 337"/>
          <p:cNvSpPr>
            <a:spLocks noGrp="1"/>
          </p:cNvSpPr>
          <p:nvPr>
            <p:ph type="body" sz="quarter" idx="167"/>
          </p:nvPr>
        </p:nvSpPr>
        <p:spPr/>
        <p:txBody>
          <a:bodyPr/>
          <a:lstStyle/>
          <a:p>
            <a:endParaRPr lang="en-US"/>
          </a:p>
        </p:txBody>
      </p:sp>
      <p:sp>
        <p:nvSpPr>
          <p:cNvPr id="339" name="Text Placeholder 338"/>
          <p:cNvSpPr>
            <a:spLocks noGrp="1"/>
          </p:cNvSpPr>
          <p:nvPr>
            <p:ph type="body" sz="quarter" idx="168"/>
          </p:nvPr>
        </p:nvSpPr>
        <p:spPr/>
        <p:txBody>
          <a:bodyPr/>
          <a:lstStyle/>
          <a:p>
            <a:endParaRPr lang="en-US"/>
          </a:p>
        </p:txBody>
      </p:sp>
      <p:sp>
        <p:nvSpPr>
          <p:cNvPr id="197" name="Text Placeholder 196"/>
          <p:cNvSpPr>
            <a:spLocks noGrp="1"/>
          </p:cNvSpPr>
          <p:nvPr>
            <p:ph type="body" sz="quarter" idx="169"/>
          </p:nvPr>
        </p:nvSpPr>
        <p:spPr/>
        <p:txBody>
          <a:bodyPr/>
          <a:lstStyle/>
          <a:p>
            <a:r>
              <a:rPr lang="en-US" smtClean="0"/>
              <a:t>TEL |</a:t>
            </a:r>
            <a:endParaRPr lang="en-US" dirty="0"/>
          </a:p>
        </p:txBody>
      </p:sp>
      <p:sp>
        <p:nvSpPr>
          <p:cNvPr id="340" name="Text Placeholder 339"/>
          <p:cNvSpPr>
            <a:spLocks noGrp="1"/>
          </p:cNvSpPr>
          <p:nvPr>
            <p:ph type="body" sz="quarter" idx="170"/>
          </p:nvPr>
        </p:nvSpPr>
        <p:spPr/>
        <p:txBody>
          <a:bodyPr/>
          <a:lstStyle/>
          <a:p>
            <a:endParaRPr lang="en-US"/>
          </a:p>
        </p:txBody>
      </p:sp>
      <p:sp>
        <p:nvSpPr>
          <p:cNvPr id="199" name="Text Placeholder 198"/>
          <p:cNvSpPr>
            <a:spLocks noGrp="1"/>
          </p:cNvSpPr>
          <p:nvPr>
            <p:ph type="body" sz="quarter" idx="171"/>
          </p:nvPr>
        </p:nvSpPr>
        <p:spPr/>
        <p:txBody>
          <a:bodyPr/>
          <a:lstStyle/>
          <a:p>
            <a:r>
              <a:rPr lang="en-US" smtClean="0"/>
              <a:t>EMAIL |</a:t>
            </a:r>
            <a:endParaRPr lang="en-US" dirty="0"/>
          </a:p>
        </p:txBody>
      </p:sp>
      <p:sp>
        <p:nvSpPr>
          <p:cNvPr id="342" name="Text Placeholder 341"/>
          <p:cNvSpPr>
            <a:spLocks noGrp="1"/>
          </p:cNvSpPr>
          <p:nvPr>
            <p:ph type="body" sz="quarter" idx="172"/>
          </p:nvPr>
        </p:nvSpPr>
        <p:spPr/>
        <p:txBody>
          <a:bodyPr/>
          <a:lstStyle/>
          <a:p>
            <a:endParaRPr lang="en-US"/>
          </a:p>
        </p:txBody>
      </p:sp>
      <p:sp>
        <p:nvSpPr>
          <p:cNvPr id="201" name="Text Placeholder 200"/>
          <p:cNvSpPr>
            <a:spLocks noGrp="1"/>
          </p:cNvSpPr>
          <p:nvPr>
            <p:ph type="body" sz="quarter" idx="173"/>
          </p:nvPr>
        </p:nvSpPr>
        <p:spPr/>
        <p:txBody>
          <a:bodyPr/>
          <a:lstStyle/>
          <a:p>
            <a:r>
              <a:rPr lang="en-US" smtClean="0"/>
              <a:t>WEB |</a:t>
            </a:r>
            <a:endParaRPr lang="en-US" dirty="0"/>
          </a:p>
        </p:txBody>
      </p:sp>
      <p:sp>
        <p:nvSpPr>
          <p:cNvPr id="343" name="Text Placeholder 342"/>
          <p:cNvSpPr>
            <a:spLocks noGrp="1"/>
          </p:cNvSpPr>
          <p:nvPr>
            <p:ph type="body" sz="quarter" idx="174"/>
          </p:nvPr>
        </p:nvSpPr>
        <p:spPr/>
        <p:txBody>
          <a:bodyPr/>
          <a:lstStyle/>
          <a:p>
            <a:endParaRPr lang="en-US"/>
          </a:p>
        </p:txBody>
      </p:sp>
      <p:pic>
        <p:nvPicPr>
          <p:cNvPr id="203" name="Picture 202"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1818" y="605314"/>
            <a:ext cx="585782" cy="341187"/>
          </a:xfrm>
          <a:prstGeom prst="rect">
            <a:avLst/>
          </a:prstGeom>
          <a:noFill/>
          <a:ln>
            <a:noFill/>
          </a:ln>
        </p:spPr>
      </p:pic>
      <p:pic>
        <p:nvPicPr>
          <p:cNvPr id="270" name="Picture 269"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2784" y="605314"/>
            <a:ext cx="585782" cy="341187"/>
          </a:xfrm>
          <a:prstGeom prst="rect">
            <a:avLst/>
          </a:prstGeom>
          <a:noFill/>
          <a:ln>
            <a:noFill/>
          </a:ln>
        </p:spPr>
      </p:pic>
      <p:pic>
        <p:nvPicPr>
          <p:cNvPr id="271" name="Picture 270"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1818" y="2432304"/>
            <a:ext cx="585782" cy="341187"/>
          </a:xfrm>
          <a:prstGeom prst="rect">
            <a:avLst/>
          </a:prstGeom>
          <a:noFill/>
          <a:ln>
            <a:noFill/>
          </a:ln>
        </p:spPr>
      </p:pic>
      <p:pic>
        <p:nvPicPr>
          <p:cNvPr id="272" name="Picture 271"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2784" y="2432304"/>
            <a:ext cx="585782" cy="341187"/>
          </a:xfrm>
          <a:prstGeom prst="rect">
            <a:avLst/>
          </a:prstGeom>
          <a:noFill/>
          <a:ln>
            <a:noFill/>
          </a:ln>
        </p:spPr>
      </p:pic>
      <p:pic>
        <p:nvPicPr>
          <p:cNvPr id="273" name="Picture 272"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1818" y="4261104"/>
            <a:ext cx="585782" cy="341187"/>
          </a:xfrm>
          <a:prstGeom prst="rect">
            <a:avLst/>
          </a:prstGeom>
          <a:noFill/>
          <a:ln>
            <a:noFill/>
          </a:ln>
        </p:spPr>
      </p:pic>
      <p:pic>
        <p:nvPicPr>
          <p:cNvPr id="274" name="Picture 273"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2784" y="4261104"/>
            <a:ext cx="585782" cy="341187"/>
          </a:xfrm>
          <a:prstGeom prst="rect">
            <a:avLst/>
          </a:prstGeom>
          <a:noFill/>
          <a:ln>
            <a:noFill/>
          </a:ln>
        </p:spPr>
      </p:pic>
      <p:pic>
        <p:nvPicPr>
          <p:cNvPr id="275" name="Picture 274"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1818" y="6089904"/>
            <a:ext cx="585782" cy="341187"/>
          </a:xfrm>
          <a:prstGeom prst="rect">
            <a:avLst/>
          </a:prstGeom>
          <a:noFill/>
          <a:ln>
            <a:noFill/>
          </a:ln>
        </p:spPr>
      </p:pic>
      <p:pic>
        <p:nvPicPr>
          <p:cNvPr id="276" name="Picture 275"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2784" y="6089904"/>
            <a:ext cx="585782" cy="341187"/>
          </a:xfrm>
          <a:prstGeom prst="rect">
            <a:avLst/>
          </a:prstGeom>
          <a:noFill/>
          <a:ln>
            <a:noFill/>
          </a:ln>
        </p:spPr>
      </p:pic>
      <p:pic>
        <p:nvPicPr>
          <p:cNvPr id="277" name="Picture 276"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71818" y="7918704"/>
            <a:ext cx="585782" cy="341187"/>
          </a:xfrm>
          <a:prstGeom prst="rect">
            <a:avLst/>
          </a:prstGeom>
          <a:noFill/>
          <a:ln>
            <a:noFill/>
          </a:ln>
        </p:spPr>
      </p:pic>
      <p:pic>
        <p:nvPicPr>
          <p:cNvPr id="341" name="Picture 340" descr="Logo" title="Sample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2784" y="7918704"/>
            <a:ext cx="585782" cy="341187"/>
          </a:xfrm>
          <a:prstGeom prst="rect">
            <a:avLst/>
          </a:prstGeom>
          <a:noFill/>
          <a:ln>
            <a:noFill/>
          </a:ln>
        </p:spPr>
      </p:pic>
    </p:spTree>
    <p:extLst>
      <p:ext uri="{BB962C8B-B14F-4D97-AF65-F5344CB8AC3E}">
        <p14:creationId xmlns:p14="http://schemas.microsoft.com/office/powerpoint/2010/main" val="3477767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Business Card Left Aligned">
  <a:themeElements>
    <a:clrScheme name="Business_Cards_Left_Aligned">
      <a:dk1>
        <a:sysClr val="windowText" lastClr="000000"/>
      </a:dk1>
      <a:lt1>
        <a:sysClr val="window" lastClr="FFFFFF"/>
      </a:lt1>
      <a:dk2>
        <a:srgbClr val="3C558C"/>
      </a:dk2>
      <a:lt2>
        <a:srgbClr val="C4C89C"/>
      </a:lt2>
      <a:accent1>
        <a:srgbClr val="5E864A"/>
      </a:accent1>
      <a:accent2>
        <a:srgbClr val="39818B"/>
      </a:accent2>
      <a:accent3>
        <a:srgbClr val="527594"/>
      </a:accent3>
      <a:accent4>
        <a:srgbClr val="942828"/>
      </a:accent4>
      <a:accent5>
        <a:srgbClr val="57432F"/>
      </a:accent5>
      <a:accent6>
        <a:srgbClr val="0070C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_Cards_Left_Aligned">
      <a:dk1>
        <a:sysClr val="windowText" lastClr="000000"/>
      </a:dk1>
      <a:lt1>
        <a:sysClr val="window" lastClr="FFFFFF"/>
      </a:lt1>
      <a:dk2>
        <a:srgbClr val="3C558C"/>
      </a:dk2>
      <a:lt2>
        <a:srgbClr val="C4C89C"/>
      </a:lt2>
      <a:accent1>
        <a:srgbClr val="5E864A"/>
      </a:accent1>
      <a:accent2>
        <a:srgbClr val="39818B"/>
      </a:accent2>
      <a:accent3>
        <a:srgbClr val="527594"/>
      </a:accent3>
      <a:accent4>
        <a:srgbClr val="942828"/>
      </a:accent4>
      <a:accent5>
        <a:srgbClr val="57432F"/>
      </a:accent5>
      <a:accent6>
        <a:srgbClr val="0070C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_Cards_Left_Aligned">
      <a:dk1>
        <a:sysClr val="windowText" lastClr="000000"/>
      </a:dk1>
      <a:lt1>
        <a:sysClr val="window" lastClr="FFFFFF"/>
      </a:lt1>
      <a:dk2>
        <a:srgbClr val="3C558C"/>
      </a:dk2>
      <a:lt2>
        <a:srgbClr val="C4C89C"/>
      </a:lt2>
      <a:accent1>
        <a:srgbClr val="5E864A"/>
      </a:accent1>
      <a:accent2>
        <a:srgbClr val="39818B"/>
      </a:accent2>
      <a:accent3>
        <a:srgbClr val="527594"/>
      </a:accent3>
      <a:accent4>
        <a:srgbClr val="942828"/>
      </a:accent4>
      <a:accent5>
        <a:srgbClr val="57432F"/>
      </a:accent5>
      <a:accent6>
        <a:srgbClr val="0070C0"/>
      </a:accent6>
      <a:hlink>
        <a:srgbClr val="527594"/>
      </a:hlink>
      <a:folHlink>
        <a:srgbClr val="953735"/>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159</Words>
  <Application>Microsoft Office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Cambria</vt:lpstr>
      <vt:lpstr>Business Card Left Aligned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2</cp:revision>
  <dcterms:created xsi:type="dcterms:W3CDTF">2014-05-15T20:16:22Z</dcterms:created>
  <dcterms:modified xsi:type="dcterms:W3CDTF">2014-05-15T20:16:33Z</dcterms:modified>
</cp:coreProperties>
</file>