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49454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898908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48364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797818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47272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696726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146181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595635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5" userDrawn="1">
          <p15:clr>
            <a:srgbClr val="A4A3A4"/>
          </p15:clr>
        </p15:guide>
        <p15:guide id="2" orient="horz" pos="4235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  <p15:guide id="4" pos="2880" userDrawn="1">
          <p15:clr>
            <a:srgbClr val="A4A3A4"/>
          </p15:clr>
        </p15:guide>
        <p15:guide id="5" pos="131" userDrawn="1">
          <p15:clr>
            <a:srgbClr val="A4A3A4"/>
          </p15:clr>
        </p15:guide>
        <p15:guide id="6" pos="56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1038" y="108"/>
      </p:cViewPr>
      <p:guideLst>
        <p:guide orient="horz" pos="85"/>
        <p:guide orient="horz" pos="4235"/>
        <p:guide orient="horz" pos="2160"/>
        <p:guide pos="2880"/>
        <p:guide pos="131"/>
        <p:guide pos="562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8" d="100"/>
          <a:sy n="68" d="100"/>
        </p:scale>
        <p:origin x="2808" y="5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handoutMaster" Target="handoutMasters/handoutMaster1.xml"/><Relationship Id="rId9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9B1E1D-1656-4BF3-B39D-523606D6DB44}" type="datetimeFigureOut">
              <a:rPr lang="en-US"/>
              <a:t>7/30/2013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149B6-8CC3-4B9A-BCBF-5AF8A7649FF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12689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5FC044-1321-463A-86E8-35D85A959797}" type="datetimeFigureOut">
              <a:rPr lang="en-US"/>
              <a:t>7/30/2013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AA99EE-A2C0-4BE5-BB96-1FDEE1D6095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6883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1pPr>
    <a:lvl2pPr marL="403388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2pPr>
    <a:lvl3pPr marL="806775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3pPr>
    <a:lvl4pPr marL="1210163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4pPr>
    <a:lvl5pPr marL="1613550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5pPr>
    <a:lvl6pPr marL="2016938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6pPr>
    <a:lvl7pPr marL="2420325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7pPr>
    <a:lvl8pPr marL="2823713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8pPr>
    <a:lvl9pPr marL="3227100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ertfic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990601" y="1463618"/>
            <a:ext cx="7162800" cy="480942"/>
          </a:xfrm>
        </p:spPr>
        <p:txBody>
          <a:bodyPr lIns="91440" tIns="45720" rIns="91440" bIns="4572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3200" i="0">
                <a:solidFill>
                  <a:schemeClr val="tx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37"/>
            </a:lvl2pPr>
            <a:lvl3pPr marL="0" indent="0" algn="ctr">
              <a:spcBef>
                <a:spcPts val="0"/>
              </a:spcBef>
              <a:buNone/>
              <a:defRPr sz="1637"/>
            </a:lvl3pPr>
            <a:lvl4pPr marL="0" indent="0" algn="ctr">
              <a:spcBef>
                <a:spcPts val="0"/>
              </a:spcBef>
              <a:buNone/>
              <a:defRPr sz="1637"/>
            </a:lvl4pPr>
            <a:lvl5pPr marL="0" indent="0" algn="ctr">
              <a:spcBef>
                <a:spcPts val="0"/>
              </a:spcBef>
              <a:buNone/>
              <a:defRPr sz="1637"/>
            </a:lvl5pPr>
          </a:lstStyle>
          <a:p>
            <a:pPr lvl="0"/>
            <a:r>
              <a:rPr/>
              <a:t>Type of Certificate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990601" y="3869778"/>
            <a:ext cx="7162800" cy="702222"/>
          </a:xfrm>
        </p:spPr>
        <p:txBody>
          <a:bodyPr lIns="91440" tIns="45720" rIns="91440" bIns="45720" anchor="ctr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500" i="0" cap="all" baseline="0">
                <a:solidFill>
                  <a:schemeClr val="tx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37"/>
            </a:lvl2pPr>
            <a:lvl3pPr marL="0" indent="0" algn="ctr">
              <a:spcBef>
                <a:spcPts val="0"/>
              </a:spcBef>
              <a:buNone/>
              <a:defRPr sz="1637"/>
            </a:lvl3pPr>
            <a:lvl4pPr marL="0" indent="0" algn="ctr">
              <a:spcBef>
                <a:spcPts val="0"/>
              </a:spcBef>
              <a:buNone/>
              <a:defRPr sz="1637"/>
            </a:lvl4pPr>
            <a:lvl5pPr marL="0" indent="0" algn="ctr">
              <a:spcBef>
                <a:spcPts val="0"/>
              </a:spcBef>
              <a:buNone/>
              <a:defRPr sz="1637"/>
            </a:lvl5pPr>
          </a:lstStyle>
          <a:p>
            <a:pPr lvl="0"/>
            <a:r>
              <a:rPr/>
              <a:t>[Describe contribution / reason for award here]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990601" y="2949678"/>
            <a:ext cx="7162800" cy="739588"/>
          </a:xfrm>
        </p:spPr>
        <p:txBody>
          <a:bodyPr lIns="91440" tIns="45720" rIns="91440" bIns="4572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5400" b="0" baseline="0">
                <a:solidFill>
                  <a:schemeClr val="tx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37"/>
            </a:lvl2pPr>
            <a:lvl3pPr marL="0" indent="0" algn="ctr">
              <a:spcBef>
                <a:spcPts val="0"/>
              </a:spcBef>
              <a:buNone/>
              <a:defRPr sz="1637"/>
            </a:lvl3pPr>
            <a:lvl4pPr marL="0" indent="0" algn="ctr">
              <a:spcBef>
                <a:spcPts val="0"/>
              </a:spcBef>
              <a:buNone/>
              <a:defRPr sz="1637"/>
            </a:lvl4pPr>
            <a:lvl5pPr marL="0" indent="0" algn="ctr">
              <a:spcBef>
                <a:spcPts val="0"/>
              </a:spcBef>
              <a:buNone/>
              <a:defRPr sz="1637"/>
            </a:lvl5pPr>
          </a:lstStyle>
          <a:p>
            <a:pPr lvl="0"/>
            <a:r>
              <a:rPr/>
              <a:t>Recipient Name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990601" y="2560805"/>
            <a:ext cx="7162800" cy="325881"/>
          </a:xfrm>
        </p:spPr>
        <p:txBody>
          <a:bodyPr lIns="91440" tIns="45720" rIns="91440" bIns="4572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500" i="0" cap="all" baseline="0">
                <a:solidFill>
                  <a:schemeClr val="tx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37"/>
            </a:lvl2pPr>
            <a:lvl3pPr marL="0" indent="0" algn="ctr">
              <a:spcBef>
                <a:spcPts val="0"/>
              </a:spcBef>
              <a:buNone/>
              <a:defRPr sz="1637"/>
            </a:lvl3pPr>
            <a:lvl4pPr marL="0" indent="0" algn="ctr">
              <a:spcBef>
                <a:spcPts val="0"/>
              </a:spcBef>
              <a:buNone/>
              <a:defRPr sz="1637"/>
            </a:lvl4pPr>
            <a:lvl5pPr marL="0" indent="0" algn="ctr">
              <a:spcBef>
                <a:spcPts val="0"/>
              </a:spcBef>
              <a:buNone/>
              <a:defRPr sz="1637"/>
            </a:lvl5pPr>
          </a:lstStyle>
          <a:p>
            <a:pPr lvl="0"/>
            <a:r>
              <a:rPr/>
              <a:t>[Add text here, such as “This Acknowledges That”]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1731818" y="5217459"/>
            <a:ext cx="2701637" cy="0"/>
          </a:xfrm>
          <a:prstGeom prst="line">
            <a:avLst/>
          </a:prstGeom>
          <a:noFill/>
          <a:ln w="9525" cap="flat" cmpd="sng" algn="ctr">
            <a:solidFill>
              <a:srgbClr val="404040"/>
            </a:solidFill>
            <a:prstDash val="solid"/>
          </a:ln>
          <a:effectLst/>
        </p:spPr>
      </p:cxnSp>
      <p:cxnSp>
        <p:nvCxnSpPr>
          <p:cNvPr id="26" name="Straight Connector 25"/>
          <p:cNvCxnSpPr/>
          <p:nvPr/>
        </p:nvCxnSpPr>
        <p:spPr>
          <a:xfrm>
            <a:off x="4726189" y="5217459"/>
            <a:ext cx="2701637" cy="0"/>
          </a:xfrm>
          <a:prstGeom prst="line">
            <a:avLst/>
          </a:prstGeom>
          <a:noFill/>
          <a:ln w="9525" cap="flat" cmpd="sng" algn="ctr">
            <a:solidFill>
              <a:srgbClr val="404040"/>
            </a:solidFill>
            <a:prstDash val="solid"/>
          </a:ln>
          <a:effectLst/>
        </p:spPr>
      </p:cxnSp>
      <p:sp>
        <p:nvSpPr>
          <p:cNvPr id="18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463617" y="5217459"/>
            <a:ext cx="2971800" cy="268941"/>
          </a:xfrm>
        </p:spPr>
        <p:txBody>
          <a:bodyPr lIns="91440" tIns="0" rIns="9144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800" b="0" i="0" cap="all" baseline="0">
                <a:solidFill>
                  <a:schemeClr val="tx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37"/>
            </a:lvl2pPr>
            <a:lvl3pPr marL="0" indent="0" algn="ctr">
              <a:spcBef>
                <a:spcPts val="0"/>
              </a:spcBef>
              <a:buNone/>
              <a:defRPr sz="1637"/>
            </a:lvl3pPr>
            <a:lvl4pPr marL="0" indent="0" algn="ctr">
              <a:spcBef>
                <a:spcPts val="0"/>
              </a:spcBef>
              <a:buNone/>
              <a:defRPr sz="1637"/>
            </a:lvl4pPr>
            <a:lvl5pPr marL="0" indent="0" algn="ctr">
              <a:spcBef>
                <a:spcPts val="0"/>
              </a:spcBef>
              <a:buNone/>
              <a:defRPr sz="1637"/>
            </a:lvl5pPr>
          </a:lstStyle>
          <a:p>
            <a:pPr lvl="0"/>
            <a:r>
              <a:rPr/>
              <a:t>Name/Title of Presenter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726190" y="5217459"/>
            <a:ext cx="2970010" cy="268941"/>
          </a:xfrm>
        </p:spPr>
        <p:txBody>
          <a:bodyPr lIns="91440" tIns="0" rIns="9144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800" b="0" i="0" cap="all" baseline="0">
                <a:solidFill>
                  <a:schemeClr val="tx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37"/>
            </a:lvl2pPr>
            <a:lvl3pPr marL="0" indent="0" algn="ctr">
              <a:spcBef>
                <a:spcPts val="0"/>
              </a:spcBef>
              <a:buNone/>
              <a:defRPr sz="1637"/>
            </a:lvl3pPr>
            <a:lvl4pPr marL="0" indent="0" algn="ctr">
              <a:spcBef>
                <a:spcPts val="0"/>
              </a:spcBef>
              <a:buNone/>
              <a:defRPr sz="1637"/>
            </a:lvl4pPr>
            <a:lvl5pPr marL="0" indent="0" algn="ctr">
              <a:spcBef>
                <a:spcPts val="0"/>
              </a:spcBef>
              <a:buNone/>
              <a:defRPr sz="1637"/>
            </a:lvl5pPr>
          </a:lstStyle>
          <a:p>
            <a:pPr lvl="0"/>
            <a:r>
              <a:rPr/>
              <a:t>Date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1463617" y="5217459"/>
            <a:ext cx="2971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726190" y="5217459"/>
            <a:ext cx="29700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9074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1471" y="6460454"/>
            <a:ext cx="2133600" cy="365125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727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E2BDE6FC-D800-44C9-9F28-4DA3F75C04DF}" type="datetimeFigureOut">
              <a:rPr lang="en-US"/>
              <a:pPr/>
              <a:t>7/30/2013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60454"/>
            <a:ext cx="2895600" cy="365125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727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98928" y="6460454"/>
            <a:ext cx="2133600" cy="365125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727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D2FA371-C872-4E76-B1E3-5B0775D37C39}" type="slidenum">
              <a:rPr/>
              <a:pPr/>
              <a:t>‹#›</a:t>
            </a:fld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1" y="990600"/>
            <a:ext cx="7162800" cy="681318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828800"/>
            <a:ext cx="7162802" cy="4038600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5346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26250" rtl="0" eaLnBrk="1" latinLnBrk="0" hangingPunct="1">
        <a:spcBef>
          <a:spcPct val="0"/>
        </a:spcBef>
        <a:buNone/>
        <a:defRPr sz="2546" kern="120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249394" indent="-249394" algn="l" defTabSz="926250" rtl="0" eaLnBrk="1" latinLnBrk="0" hangingPunct="1">
        <a:lnSpc>
          <a:spcPct val="90000"/>
        </a:lnSpc>
        <a:spcBef>
          <a:spcPts val="1637"/>
        </a:spcBef>
        <a:buFont typeface="Arial" pitchFamily="34" charset="0"/>
        <a:buChar char="•"/>
        <a:defRPr sz="1819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1pPr>
      <a:lvl2pPr marL="581920" indent="-249394" algn="l" defTabSz="926250" rtl="0" eaLnBrk="1" latinLnBrk="0" hangingPunct="1">
        <a:lnSpc>
          <a:spcPct val="90000"/>
        </a:lnSpc>
        <a:spcBef>
          <a:spcPts val="545"/>
        </a:spcBef>
        <a:buFont typeface="Arial" pitchFamily="34" charset="0"/>
        <a:buChar char="•"/>
        <a:defRPr sz="1637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2pPr>
      <a:lvl3pPr marL="914446" indent="-207829" algn="l" defTabSz="926250" rtl="0" eaLnBrk="1" latinLnBrk="0" hangingPunct="1">
        <a:lnSpc>
          <a:spcPct val="90000"/>
        </a:lnSpc>
        <a:spcBef>
          <a:spcPts val="273"/>
        </a:spcBef>
        <a:buFont typeface="Arial" pitchFamily="34" charset="0"/>
        <a:buChar char="•"/>
        <a:defRPr sz="1454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3pPr>
      <a:lvl4pPr marL="1163841" indent="-207829" algn="l" defTabSz="926250" rtl="0" eaLnBrk="1" latinLnBrk="0" hangingPunct="1">
        <a:lnSpc>
          <a:spcPct val="90000"/>
        </a:lnSpc>
        <a:spcBef>
          <a:spcPts val="273"/>
        </a:spcBef>
        <a:buFont typeface="Arial" pitchFamily="34" charset="0"/>
        <a:buChar char="•"/>
        <a:defRPr sz="1272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4pPr>
      <a:lvl5pPr marL="1413235" indent="-207829" algn="l" defTabSz="926250" rtl="0" eaLnBrk="1" latinLnBrk="0" hangingPunct="1">
        <a:lnSpc>
          <a:spcPct val="90000"/>
        </a:lnSpc>
        <a:spcBef>
          <a:spcPts val="273"/>
        </a:spcBef>
        <a:buFont typeface="Arial" pitchFamily="34" charset="0"/>
        <a:buChar char="•"/>
        <a:defRPr sz="1272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5pPr>
      <a:lvl6pPr marL="1662630" indent="-231563" algn="l" defTabSz="926250" rtl="0" eaLnBrk="1" latinLnBrk="0" hangingPunct="1">
        <a:lnSpc>
          <a:spcPct val="90000"/>
        </a:lnSpc>
        <a:spcBef>
          <a:spcPts val="273"/>
        </a:spcBef>
        <a:buFont typeface="Arial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6pPr>
      <a:lvl7pPr marL="1912024" indent="-231563" algn="l" defTabSz="926250" rtl="0" eaLnBrk="1" latinLnBrk="0" hangingPunct="1">
        <a:lnSpc>
          <a:spcPct val="90000"/>
        </a:lnSpc>
        <a:spcBef>
          <a:spcPts val="273"/>
        </a:spcBef>
        <a:buFont typeface="Arial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7pPr>
      <a:lvl8pPr marL="2161418" indent="-231563" algn="l" defTabSz="926250" rtl="0" eaLnBrk="1" latinLnBrk="0" hangingPunct="1">
        <a:lnSpc>
          <a:spcPct val="90000"/>
        </a:lnSpc>
        <a:spcBef>
          <a:spcPts val="273"/>
        </a:spcBef>
        <a:buFont typeface="Arial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8pPr>
      <a:lvl9pPr marL="2410812" indent="-231563" algn="l" defTabSz="926250" rtl="0" eaLnBrk="1" latinLnBrk="0" hangingPunct="1">
        <a:lnSpc>
          <a:spcPct val="90000"/>
        </a:lnSpc>
        <a:spcBef>
          <a:spcPts val="273"/>
        </a:spcBef>
        <a:buFont typeface="Arial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1pPr>
      <a:lvl2pPr marL="463125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2pPr>
      <a:lvl3pPr marL="926250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3pPr>
      <a:lvl4pPr marL="1389377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4pPr>
      <a:lvl5pPr marL="1852502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5pPr>
      <a:lvl6pPr marL="2315627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6pPr>
      <a:lvl7pPr marL="2778752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7pPr>
      <a:lvl8pPr marL="3241878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8pPr>
      <a:lvl9pPr marL="3705003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Certificate of Completion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smtClean="0"/>
              <a:t>has successfully completed </a:t>
            </a:r>
          </a:p>
          <a:p>
            <a:r>
              <a:rPr lang="en-US" dirty="0" smtClean="0"/>
              <a:t>the Excellence in Business Program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mtClean="0"/>
              <a:t>Claus Hansen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smtClean="0"/>
              <a:t>This Acknowledges That</a:t>
            </a:r>
            <a:endParaRPr lang="en-US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Melissa MacBeth, Program Coordinator</a:t>
            </a:r>
            <a:endParaRPr lang="en-US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smtClean="0"/>
              <a:t>April 3,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53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tificate">
  <a:themeElements>
    <a:clrScheme name="Certificate">
      <a:dk1>
        <a:sysClr val="windowText" lastClr="000000"/>
      </a:dk1>
      <a:lt1>
        <a:sysClr val="window" lastClr="FFFFFF"/>
      </a:lt1>
      <a:dk2>
        <a:srgbClr val="404040"/>
      </a:dk2>
      <a:lt2>
        <a:srgbClr val="DBEEF4"/>
      </a:lt2>
      <a:accent1>
        <a:srgbClr val="009444"/>
      </a:accent1>
      <a:accent2>
        <a:srgbClr val="1C75BC"/>
      </a:accent2>
      <a:accent3>
        <a:srgbClr val="F15649"/>
      </a:accent3>
      <a:accent4>
        <a:srgbClr val="C18447"/>
      </a:accent4>
      <a:accent5>
        <a:srgbClr val="5F5F5F"/>
      </a:accent5>
      <a:accent6>
        <a:srgbClr val="F8DF4A"/>
      </a:accent6>
      <a:hlink>
        <a:srgbClr val="4BB9B4"/>
      </a:hlink>
      <a:folHlink>
        <a:srgbClr val="A6A6A6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16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ertificate">
      <a:dk1>
        <a:sysClr val="windowText" lastClr="000000"/>
      </a:dk1>
      <a:lt1>
        <a:sysClr val="window" lastClr="FFFFFF"/>
      </a:lt1>
      <a:dk2>
        <a:srgbClr val="404040"/>
      </a:dk2>
      <a:lt2>
        <a:srgbClr val="DBEEF4"/>
      </a:lt2>
      <a:accent1>
        <a:srgbClr val="009444"/>
      </a:accent1>
      <a:accent2>
        <a:srgbClr val="1C75BC"/>
      </a:accent2>
      <a:accent3>
        <a:srgbClr val="F15649"/>
      </a:accent3>
      <a:accent4>
        <a:srgbClr val="C18447"/>
      </a:accent4>
      <a:accent5>
        <a:srgbClr val="5F5F5F"/>
      </a:accent5>
      <a:accent6>
        <a:srgbClr val="F8DF4A"/>
      </a:accent6>
      <a:hlink>
        <a:srgbClr val="4BB9B4"/>
      </a:hlink>
      <a:folHlink>
        <a:srgbClr val="A6A6A6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ertificate">
      <a:dk1>
        <a:sysClr val="windowText" lastClr="000000"/>
      </a:dk1>
      <a:lt1>
        <a:sysClr val="window" lastClr="FFFFFF"/>
      </a:lt1>
      <a:dk2>
        <a:srgbClr val="404040"/>
      </a:dk2>
      <a:lt2>
        <a:srgbClr val="DBEEF4"/>
      </a:lt2>
      <a:accent1>
        <a:srgbClr val="009444"/>
      </a:accent1>
      <a:accent2>
        <a:srgbClr val="1C75BC"/>
      </a:accent2>
      <a:accent3>
        <a:srgbClr val="F15649"/>
      </a:accent3>
      <a:accent4>
        <a:srgbClr val="C18447"/>
      </a:accent4>
      <a:accent5>
        <a:srgbClr val="5F5F5F"/>
      </a:accent5>
      <a:accent6>
        <a:srgbClr val="F8DF4A"/>
      </a:accent6>
      <a:hlink>
        <a:srgbClr val="4BB9B4"/>
      </a:hlink>
      <a:folHlink>
        <a:srgbClr val="A6A6A6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1D5F340F01F94FA2FD29A5E6DC872E" ma:contentTypeVersion="0" ma:contentTypeDescription="Create a new document." ma:contentTypeScope="" ma:versionID="f583bd66513a361a730282b6a794e35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841151cf538834e171094e4faaf2d7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981198A-1790-4634-9B9A-C7925E3B66C1}"/>
</file>

<file path=customXml/itemProps2.xml><?xml version="1.0" encoding="utf-8"?>
<ds:datastoreItem xmlns:ds="http://schemas.openxmlformats.org/officeDocument/2006/customXml" ds:itemID="{F784D826-F183-49FB-8D3B-22E2EB42CFC3}"/>
</file>

<file path=customXml/itemProps3.xml><?xml version="1.0" encoding="utf-8"?>
<ds:datastoreItem xmlns:ds="http://schemas.openxmlformats.org/officeDocument/2006/customXml" ds:itemID="{5CED8FDF-A497-4AB4-8C4B-A39A081F90A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Palatino Linotype</vt:lpstr>
      <vt:lpstr>Certificate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2013-07-30T13:25:15Z</dcterms:created>
  <dcterms:modified xsi:type="dcterms:W3CDTF">2013-07-30T13:25:18Z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0x0101007C1D5F340F01F94FA2FD29A5E6DC872E</vt:lpwstr>
  </property>
</Properties>
</file>